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 name="Google Shape;2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 name="Google Shape;2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ddaa62f3d2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3ddaa62f3d2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dda8b8b8d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3dda8b8b8d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ddaa62f3d2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ddaa62f3d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83a36b7683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83a36b7683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283a36b7683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d8cbb7eac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d8cbb7eac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Σημασία της βιωσιμότητας σε περιόδους κρίσεων: περιορισμένοι πόροι και έντονοι κοινωνικοί αποκλεισμοί.</a:t>
            </a:r>
            <a:endParaRPr/>
          </a:p>
        </p:txBody>
      </p:sp>
      <p:sp>
        <p:nvSpPr>
          <p:cNvPr id="237" name="Google Shape;237;g3d8cbb7eac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d21747e96b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3d21747e96b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d7f74bdd36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3d7f74bdd36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d7f74bdd36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3d7f74bdd36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d7f74bdd36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3d7f74bdd36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d21747e96b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ρεαλιστικές, εφαρμόσιμες, υλοποιήσιμες</a:t>
            </a:r>
            <a:endParaRPr/>
          </a:p>
        </p:txBody>
      </p:sp>
      <p:sp>
        <p:nvSpPr>
          <p:cNvPr id="288" name="Google Shape;288;g3d21747e96b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d7f74bdd36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ρεαλιστικές, εφαρμόσιμες, υλοποιήσιμες</a:t>
            </a:r>
            <a:endParaRPr/>
          </a:p>
        </p:txBody>
      </p:sp>
      <p:sp>
        <p:nvSpPr>
          <p:cNvPr id="299" name="Google Shape;299;g3d7f74bdd36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d7f74bdd36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ρεαλιστικές, εφαρμόσιμες, υλοποιήσιμες</a:t>
            </a:r>
            <a:endParaRPr/>
          </a:p>
        </p:txBody>
      </p:sp>
      <p:sp>
        <p:nvSpPr>
          <p:cNvPr id="309" name="Google Shape;309;g3d7f74bdd36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d7f74bdd36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d7f74bdd36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3d7f74bdd36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af3b84935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g3af3b84935c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d048c4a355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3d048c4a355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691ccb071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3691ccb071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d048c4a35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3d048c4a35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d7f74bdd3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3d7f74bdd3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d7f74bdd36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αυτόνομες δράσεις απο τις Βιβλιοθήκες μέσα από δράσεις συλλογικότητας</a:t>
            </a:r>
            <a:endParaRPr/>
          </a:p>
        </p:txBody>
      </p:sp>
      <p:sp>
        <p:nvSpPr>
          <p:cNvPr id="181" name="Google Shape;181;g3d7f74bdd3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61">
  <p:cSld name="p61">
    <p:spTree>
      <p:nvGrpSpPr>
        <p:cNvPr id="19" name="Shape 19"/>
        <p:cNvGrpSpPr/>
        <p:nvPr/>
      </p:nvGrpSpPr>
      <p:grpSpPr>
        <a:xfrm>
          <a:off x="0" y="0"/>
          <a:ext cx="0" cy="0"/>
          <a:chOff x="0" y="0"/>
          <a:chExt cx="0" cy="0"/>
        </a:xfrm>
      </p:grpSpPr>
      <p:sp>
        <p:nvSpPr>
          <p:cNvPr id="20" name="Google Shape;20;p3"/>
          <p:cNvSpPr/>
          <p:nvPr>
            <p:ph idx="2" type="pic"/>
          </p:nvPr>
        </p:nvSpPr>
        <p:spPr>
          <a:xfrm>
            <a:off x="993644" y="980380"/>
            <a:ext cx="3432000" cy="48972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s://librivox.org/" TargetMode="External"/><Relationship Id="rId5" Type="http://schemas.openxmlformats.org/officeDocument/2006/relationships/hyperlink" Target="https://www.gutenberg.org/" TargetMode="External"/><Relationship Id="rId6" Type="http://schemas.openxmlformats.org/officeDocument/2006/relationships/hyperlink" Target="https://www.pgdp.net/c/" TargetMode="External"/><Relationship Id="rId7" Type="http://schemas.openxmlformats.org/officeDocument/2006/relationships/hyperlink" Target="https://standardebook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hyperlink" Target="https://librivox.org/" TargetMode="External"/><Relationship Id="rId5" Type="http://schemas.openxmlformats.org/officeDocument/2006/relationships/hyperlink" Target="https://librivox.org/pages/volunteer-for-librivox/#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hyperlink" Target="https://librivox.org/pages/volunteer-for-librivox/#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aelum.ut.ee/" TargetMode="External"/><Relationship Id="rId4" Type="http://schemas.openxmlformats.org/officeDocument/2006/relationships/hyperlink" Target="https://web2learn.eu/el/caelum/" TargetMode="External"/><Relationship Id="rId11" Type="http://schemas.openxmlformats.org/officeDocument/2006/relationships/image" Target="../media/image26.png"/><Relationship Id="rId10" Type="http://schemas.openxmlformats.org/officeDocument/2006/relationships/image" Target="../media/image17.png"/><Relationship Id="rId9" Type="http://schemas.openxmlformats.org/officeDocument/2006/relationships/hyperlink" Target="mailto:info@web2learn.eu" TargetMode="Externa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5.jpg"/><Relationship Id="rId8" Type="http://schemas.openxmlformats.org/officeDocument/2006/relationships/hyperlink" Target="https://web2learn.e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eb2learn.eu/el/caelum/participant_insights/" TargetMode="External"/><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hyperlink" Target="https://www.informationweek.com/sustainability/ways-to-make-sustainability-more-viable-via-crowdsourcing" TargetMode="External"/><Relationship Id="rId5" Type="http://schemas.openxmlformats.org/officeDocument/2006/relationships/hyperlink" Target="https://doi.org/10.1016/j.indic.2025.100710" TargetMode="External"/><Relationship Id="rId6" Type="http://schemas.openxmlformats.org/officeDocument/2006/relationships/hyperlink" Target="https://www.sciencedirect.com/science/article/pii/S266597272500131X" TargetMode="External"/><Relationship Id="rId7" Type="http://schemas.openxmlformats.org/officeDocument/2006/relationships/hyperlink" Target="https://www.frontiersin.org/journals/psychology/articles/10.3389/fpsyg.2020.01799/full#cite" TargetMode="External"/><Relationship Id="rId8" Type="http://schemas.openxmlformats.org/officeDocument/2006/relationships/hyperlink" Target="https://www.informationweek.com/author/samuel-greengar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caelum.ut.ee/" TargetMode="External"/><Relationship Id="rId4" Type="http://schemas.openxmlformats.org/officeDocument/2006/relationships/hyperlink" Target="https://web2learn.eu/el/caelum/" TargetMode="External"/><Relationship Id="rId11" Type="http://schemas.openxmlformats.org/officeDocument/2006/relationships/image" Target="../media/image26.png"/><Relationship Id="rId10" Type="http://schemas.openxmlformats.org/officeDocument/2006/relationships/image" Target="../media/image17.png"/><Relationship Id="rId9" Type="http://schemas.openxmlformats.org/officeDocument/2006/relationships/hyperlink" Target="mailto:info@web2learn.eu" TargetMode="Externa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5.jpg"/><Relationship Id="rId8" Type="http://schemas.openxmlformats.org/officeDocument/2006/relationships/hyperlink" Target="https://web2learn.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9.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21.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hyperlink" Target="https://web2learn.eu/el/caelum/audio-book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s://web2learn.eu/caelum/" TargetMode="External"/><Relationship Id="rId5" Type="http://schemas.openxmlformats.org/officeDocument/2006/relationships/image" Target="../media/image10.png"/><Relationship Id="rId6"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4"/>
          <p:cNvSpPr txBox="1"/>
          <p:nvPr/>
        </p:nvSpPr>
        <p:spPr>
          <a:xfrm>
            <a:off x="121375" y="6453400"/>
            <a:ext cx="11986200" cy="313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sp>
        <p:nvSpPr>
          <p:cNvPr id="27" name="Google Shape;27;p4"/>
          <p:cNvSpPr/>
          <p:nvPr/>
        </p:nvSpPr>
        <p:spPr>
          <a:xfrm>
            <a:off x="0" y="2983175"/>
            <a:ext cx="2028900" cy="215100"/>
          </a:xfrm>
          <a:prstGeom prst="rect">
            <a:avLst/>
          </a:prstGeom>
          <a:solidFill>
            <a:srgbClr val="6CA2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
          <p:cNvSpPr/>
          <p:nvPr/>
        </p:nvSpPr>
        <p:spPr>
          <a:xfrm>
            <a:off x="0" y="3596200"/>
            <a:ext cx="2028900" cy="51300"/>
          </a:xfrm>
          <a:prstGeom prst="rect">
            <a:avLst/>
          </a:prstGeom>
          <a:solidFill>
            <a:srgbClr val="0335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rgbClr val="FF0000"/>
              </a:solidFill>
              <a:highlight>
                <a:srgbClr val="FF0000"/>
              </a:highlight>
              <a:latin typeface="Arial"/>
              <a:ea typeface="Arial"/>
              <a:cs typeface="Arial"/>
              <a:sym typeface="Arial"/>
            </a:endParaRPr>
          </a:p>
        </p:txBody>
      </p:sp>
      <p:sp>
        <p:nvSpPr>
          <p:cNvPr id="29" name="Google Shape;29;p4"/>
          <p:cNvSpPr/>
          <p:nvPr/>
        </p:nvSpPr>
        <p:spPr>
          <a:xfrm>
            <a:off x="9530700" y="4278575"/>
            <a:ext cx="2661300" cy="51300"/>
          </a:xfrm>
          <a:prstGeom prst="rect">
            <a:avLst/>
          </a:prstGeom>
          <a:solidFill>
            <a:srgbClr val="03356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
          <p:cNvSpPr/>
          <p:nvPr/>
        </p:nvSpPr>
        <p:spPr>
          <a:xfrm>
            <a:off x="9530700" y="4616325"/>
            <a:ext cx="2661300" cy="215100"/>
          </a:xfrm>
          <a:prstGeom prst="rect">
            <a:avLst/>
          </a:prstGeom>
          <a:solidFill>
            <a:srgbClr val="6CA2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
          <p:cNvSpPr txBox="1"/>
          <p:nvPr/>
        </p:nvSpPr>
        <p:spPr>
          <a:xfrm>
            <a:off x="1836250" y="2543213"/>
            <a:ext cx="8738700" cy="2499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5200"/>
              <a:buFont typeface="Arial"/>
              <a:buNone/>
            </a:pPr>
            <a:r>
              <a:rPr b="1" lang="en-US" sz="2800">
                <a:solidFill>
                  <a:srgbClr val="033568"/>
                </a:solidFill>
              </a:rPr>
              <a:t>Ηχητικά βιβλία για ισότιμη πρόσβαση στη γνώση</a:t>
            </a:r>
            <a:endParaRPr b="1" sz="2800">
              <a:solidFill>
                <a:srgbClr val="033568"/>
              </a:solidFill>
            </a:endParaRPr>
          </a:p>
          <a:p>
            <a:pPr indent="0" lvl="0" marL="0" marR="0" rtl="0" algn="ctr">
              <a:lnSpc>
                <a:spcPct val="115000"/>
              </a:lnSpc>
              <a:spcBef>
                <a:spcPts val="0"/>
              </a:spcBef>
              <a:spcAft>
                <a:spcPts val="0"/>
              </a:spcAft>
              <a:buClr>
                <a:schemeClr val="dk1"/>
              </a:buClr>
              <a:buSzPts val="5200"/>
              <a:buFont typeface="Arial"/>
              <a:buNone/>
            </a:pPr>
            <a:r>
              <a:rPr b="1" lang="en-US" sz="2800">
                <a:solidFill>
                  <a:srgbClr val="033568"/>
                </a:solidFill>
              </a:rPr>
              <a:t>3ο</a:t>
            </a:r>
            <a:r>
              <a:rPr b="1" lang="en-US" sz="2800">
                <a:solidFill>
                  <a:srgbClr val="033568"/>
                </a:solidFill>
              </a:rPr>
              <a:t> ε</a:t>
            </a:r>
            <a:r>
              <a:rPr b="1" lang="en-US" sz="2800">
                <a:solidFill>
                  <a:srgbClr val="033568"/>
                </a:solidFill>
              </a:rPr>
              <a:t>ργαστήριο </a:t>
            </a:r>
            <a:r>
              <a:rPr b="1" lang="en-US" sz="4000">
                <a:solidFill>
                  <a:srgbClr val="033568"/>
                </a:solidFill>
              </a:rPr>
              <a:t> </a:t>
            </a:r>
            <a:endParaRPr b="1" sz="4000">
              <a:solidFill>
                <a:srgbClr val="033568"/>
              </a:solidFill>
            </a:endParaRPr>
          </a:p>
          <a:p>
            <a:pPr indent="0" lvl="0" marL="0" rtl="0" algn="ctr">
              <a:lnSpc>
                <a:spcPct val="115000"/>
              </a:lnSpc>
              <a:spcBef>
                <a:spcPts val="0"/>
              </a:spcBef>
              <a:spcAft>
                <a:spcPts val="0"/>
              </a:spcAft>
              <a:buClr>
                <a:schemeClr val="dk1"/>
              </a:buClr>
              <a:buSzPts val="5200"/>
              <a:buFont typeface="Arial"/>
              <a:buNone/>
            </a:pPr>
            <a:r>
              <a:rPr b="1" lang="en-US" sz="2800">
                <a:solidFill>
                  <a:srgbClr val="033568"/>
                </a:solidFill>
              </a:rPr>
              <a:t>Δράση του έργου Caelum στην Ελλάδα</a:t>
            </a:r>
            <a:endParaRPr b="1" sz="4000">
              <a:solidFill>
                <a:srgbClr val="033568"/>
              </a:solidFill>
            </a:endParaRPr>
          </a:p>
          <a:p>
            <a:pPr indent="0" lvl="0" marL="0" marR="0" rtl="0" algn="ctr">
              <a:lnSpc>
                <a:spcPct val="100000"/>
              </a:lnSpc>
              <a:spcBef>
                <a:spcPts val="0"/>
              </a:spcBef>
              <a:spcAft>
                <a:spcPts val="0"/>
              </a:spcAft>
              <a:buClr>
                <a:schemeClr val="dk1"/>
              </a:buClr>
              <a:buSzPts val="5200"/>
              <a:buFont typeface="Arial"/>
              <a:buNone/>
            </a:pPr>
            <a:r>
              <a:t/>
            </a:r>
            <a:endParaRPr b="1" sz="4000">
              <a:solidFill>
                <a:srgbClr val="033568"/>
              </a:solidFill>
            </a:endParaRPr>
          </a:p>
        </p:txBody>
      </p:sp>
      <p:sp>
        <p:nvSpPr>
          <p:cNvPr id="32" name="Google Shape;32;p4"/>
          <p:cNvSpPr txBox="1"/>
          <p:nvPr/>
        </p:nvSpPr>
        <p:spPr>
          <a:xfrm>
            <a:off x="2852700" y="1315063"/>
            <a:ext cx="6486600" cy="915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US" sz="1700" u="none" cap="none" strike="noStrike">
                <a:solidFill>
                  <a:srgbClr val="033568"/>
                </a:solidFill>
                <a:latin typeface="Arial"/>
                <a:ea typeface="Arial"/>
                <a:cs typeface="Arial"/>
                <a:sym typeface="Arial"/>
              </a:rPr>
              <a:t>CAELUM</a:t>
            </a:r>
            <a:r>
              <a:rPr b="1" i="0" lang="en-US" sz="1500" u="none" cap="none" strike="noStrike">
                <a:solidFill>
                  <a:srgbClr val="033568"/>
                </a:solidFill>
                <a:latin typeface="Arial"/>
                <a:ea typeface="Arial"/>
                <a:cs typeface="Arial"/>
                <a:sym typeface="Arial"/>
              </a:rPr>
              <a:t>: </a:t>
            </a:r>
            <a:r>
              <a:rPr lang="en-US" sz="1700">
                <a:solidFill>
                  <a:srgbClr val="033568"/>
                </a:solidFill>
                <a:highlight>
                  <a:srgbClr val="FFFFFF"/>
                </a:highlight>
              </a:rPr>
              <a:t>Ανοικτή επιστήμη για την υποστήριξη ευάλωτων κοινοτήτων</a:t>
            </a:r>
            <a:r>
              <a:rPr b="0" i="0" lang="en-US" sz="1700" u="none" cap="none" strike="noStrike">
                <a:solidFill>
                  <a:srgbClr val="033568"/>
                </a:solidFill>
                <a:highlight>
                  <a:srgbClr val="FFFFFF"/>
                </a:highlight>
                <a:latin typeface="Arial"/>
                <a:ea typeface="Arial"/>
                <a:cs typeface="Arial"/>
                <a:sym typeface="Arial"/>
              </a:rPr>
              <a:t>: </a:t>
            </a:r>
            <a:r>
              <a:rPr lang="en-US" sz="1700">
                <a:solidFill>
                  <a:srgbClr val="033568"/>
                </a:solidFill>
                <a:highlight>
                  <a:srgbClr val="FFFFFF"/>
                </a:highlight>
              </a:rPr>
              <a:t>ενδυναμώνοντας τις πανεπιστημιακές βιβλιοθήκες στη διαχείριση κρίσεων</a:t>
            </a:r>
            <a:endParaRPr b="1" i="0" sz="1700" u="none" cap="none" strike="noStrike">
              <a:solidFill>
                <a:srgbClr val="033568"/>
              </a:solidFill>
              <a:highlight>
                <a:srgbClr val="FFFFFF"/>
              </a:highlight>
              <a:latin typeface="Arial"/>
              <a:ea typeface="Arial"/>
              <a:cs typeface="Arial"/>
              <a:sym typeface="Arial"/>
            </a:endParaRPr>
          </a:p>
        </p:txBody>
      </p:sp>
      <p:sp>
        <p:nvSpPr>
          <p:cNvPr id="33" name="Google Shape;33;p4"/>
          <p:cNvSpPr txBox="1"/>
          <p:nvPr/>
        </p:nvSpPr>
        <p:spPr>
          <a:xfrm>
            <a:off x="499600" y="590425"/>
            <a:ext cx="2240700" cy="115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33568"/>
              </a:solidFill>
              <a:latin typeface="Arial"/>
              <a:ea typeface="Arial"/>
              <a:cs typeface="Arial"/>
              <a:sym typeface="Arial"/>
            </a:endParaRPr>
          </a:p>
        </p:txBody>
      </p:sp>
      <p:sp>
        <p:nvSpPr>
          <p:cNvPr id="34" name="Google Shape;34;p4"/>
          <p:cNvSpPr txBox="1"/>
          <p:nvPr/>
        </p:nvSpPr>
        <p:spPr>
          <a:xfrm>
            <a:off x="1948275" y="4441749"/>
            <a:ext cx="7742100" cy="115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lang="en-US" sz="2600">
                <a:solidFill>
                  <a:srgbClr val="6CA2D7"/>
                </a:solidFill>
              </a:rPr>
              <a:t>Κορίνα Δευτεραίου, Κατερίνα Ζούρου, Στεφανία Οικονόμου, Παναγιώτα Φαμπρικάνου Web2Learn</a:t>
            </a:r>
            <a:endParaRPr sz="2600">
              <a:solidFill>
                <a:srgbClr val="6CA2D7"/>
              </a:solidFill>
            </a:endParaRPr>
          </a:p>
          <a:p>
            <a:pPr indent="0" lvl="0" marL="0" marR="0" rtl="0" algn="ctr">
              <a:lnSpc>
                <a:spcPct val="100000"/>
              </a:lnSpc>
              <a:spcBef>
                <a:spcPts val="0"/>
              </a:spcBef>
              <a:spcAft>
                <a:spcPts val="0"/>
              </a:spcAft>
              <a:buClr>
                <a:srgbClr val="000000"/>
              </a:buClr>
              <a:buSzPts val="2600"/>
              <a:buFont typeface="Arial"/>
              <a:buNone/>
            </a:pPr>
            <a:r>
              <a:t/>
            </a:r>
            <a:endParaRPr sz="2600">
              <a:solidFill>
                <a:srgbClr val="6CA2D7"/>
              </a:solidFill>
            </a:endParaRPr>
          </a:p>
          <a:p>
            <a:pPr indent="0" lvl="0" marL="0" marR="0" rtl="0" algn="ctr">
              <a:lnSpc>
                <a:spcPct val="100000"/>
              </a:lnSpc>
              <a:spcBef>
                <a:spcPts val="0"/>
              </a:spcBef>
              <a:spcAft>
                <a:spcPts val="0"/>
              </a:spcAft>
              <a:buClr>
                <a:srgbClr val="000000"/>
              </a:buClr>
              <a:buSzPts val="2600"/>
              <a:buFont typeface="Arial"/>
              <a:buNone/>
            </a:pPr>
            <a:r>
              <a:rPr lang="en-US" sz="2200">
                <a:solidFill>
                  <a:srgbClr val="6CA2D7"/>
                </a:solidFill>
              </a:rPr>
              <a:t>7.5.2026, Βιβλιοθήκη Παντείου Πανεπιστημίου και online</a:t>
            </a:r>
            <a:endParaRPr sz="2200">
              <a:solidFill>
                <a:srgbClr val="6CA2D7"/>
              </a:solidFill>
            </a:endParaRPr>
          </a:p>
        </p:txBody>
      </p:sp>
      <p:pic>
        <p:nvPicPr>
          <p:cNvPr id="35" name="Google Shape;35;p4"/>
          <p:cNvPicPr preferRelativeResize="0"/>
          <p:nvPr/>
        </p:nvPicPr>
        <p:blipFill rotWithShape="1">
          <a:blip r:embed="rId3">
            <a:alphaModFix/>
          </a:blip>
          <a:srcRect b="0" l="0" r="0" t="0"/>
          <a:stretch/>
        </p:blipFill>
        <p:spPr>
          <a:xfrm>
            <a:off x="4432450" y="6085675"/>
            <a:ext cx="3327099" cy="772325"/>
          </a:xfrm>
          <a:prstGeom prst="rect">
            <a:avLst/>
          </a:prstGeom>
          <a:noFill/>
          <a:ln>
            <a:noFill/>
          </a:ln>
        </p:spPr>
      </p:pic>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36" name="Google Shape;36;p4"/>
          <p:cNvPicPr preferRelativeResize="0"/>
          <p:nvPr/>
        </p:nvPicPr>
        <p:blipFill rotWithShape="1">
          <a:blip r:embed="rId4">
            <a:alphaModFix/>
          </a:blip>
          <a:srcRect b="38388" l="0" r="0" t="35821"/>
          <a:stretch/>
        </p:blipFill>
        <p:spPr>
          <a:xfrm>
            <a:off x="8700448" y="174096"/>
            <a:ext cx="3327095" cy="858071"/>
          </a:xfrm>
          <a:prstGeom prst="rect">
            <a:avLst/>
          </a:prstGeom>
          <a:noFill/>
          <a:ln>
            <a:noFill/>
          </a:ln>
        </p:spPr>
      </p:pic>
      <p:pic>
        <p:nvPicPr>
          <p:cNvPr id="37" name="Google Shape;37;p4"/>
          <p:cNvPicPr preferRelativeResize="0"/>
          <p:nvPr/>
        </p:nvPicPr>
        <p:blipFill rotWithShape="1">
          <a:blip r:embed="rId5">
            <a:alphaModFix/>
          </a:blip>
          <a:srcRect b="0" l="0" r="0" t="0"/>
          <a:stretch/>
        </p:blipFill>
        <p:spPr>
          <a:xfrm>
            <a:off x="121375" y="233925"/>
            <a:ext cx="3692083" cy="969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13"/>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609600" marR="0" rtl="0" algn="l">
              <a:lnSpc>
                <a:spcPct val="100000"/>
              </a:lnSpc>
              <a:spcBef>
                <a:spcPts val="0"/>
              </a:spcBef>
              <a:spcAft>
                <a:spcPts val="1300"/>
              </a:spcAft>
              <a:buNone/>
            </a:pPr>
            <a:r>
              <a:t/>
            </a:r>
            <a:endParaRPr sz="2500">
              <a:solidFill>
                <a:srgbClr val="033568"/>
              </a:solidFill>
            </a:endParaRPr>
          </a:p>
        </p:txBody>
      </p:sp>
      <p:sp>
        <p:nvSpPr>
          <p:cNvPr id="195" name="Google Shape;195;p13"/>
          <p:cNvSpPr txBox="1"/>
          <p:nvPr/>
        </p:nvSpPr>
        <p:spPr>
          <a:xfrm>
            <a:off x="751375" y="-45150"/>
            <a:ext cx="8951100" cy="834900"/>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600"/>
              </a:spcAft>
              <a:buNone/>
            </a:pPr>
            <a:r>
              <a:rPr b="1" lang="en-US" sz="2800">
                <a:solidFill>
                  <a:srgbClr val="033568"/>
                </a:solidFill>
              </a:rPr>
              <a:t>Παραδείγματα βιώσιμων μοντέλων από τη διεθνή εμπειρία</a:t>
            </a:r>
            <a:endParaRPr sz="2800"/>
          </a:p>
        </p:txBody>
      </p:sp>
      <p:sp>
        <p:nvSpPr>
          <p:cNvPr id="196" name="Google Shape;196;p13"/>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13"/>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8" name="Google Shape;198;p13"/>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99" name="Google Shape;199;p13"/>
          <p:cNvSpPr txBox="1"/>
          <p:nvPr/>
        </p:nvSpPr>
        <p:spPr>
          <a:xfrm>
            <a:off x="280394" y="874500"/>
            <a:ext cx="11299500" cy="56655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US" sz="2800" u="sng">
                <a:solidFill>
                  <a:schemeClr val="hlink"/>
                </a:solidFill>
                <a:hlinkClick r:id="rId4"/>
              </a:rPr>
              <a:t>Librovox</a:t>
            </a:r>
            <a:r>
              <a:rPr lang="en-US" sz="2800">
                <a:solidFill>
                  <a:schemeClr val="dk1"/>
                </a:solidFill>
              </a:rPr>
              <a:t> - Δημιουργία ανοικτών ηχητικών βιβλίων από εθελοντές</a:t>
            </a:r>
            <a:endParaRPr sz="2800">
              <a:solidFill>
                <a:schemeClr val="dk1"/>
              </a:solidFill>
            </a:endParaRPr>
          </a:p>
          <a:p>
            <a:pPr indent="0" lvl="0" marL="457200" rtl="0" algn="l">
              <a:spcBef>
                <a:spcPts val="600"/>
              </a:spcBef>
              <a:spcAft>
                <a:spcPts val="0"/>
              </a:spcAft>
              <a:buNone/>
            </a:pPr>
            <a:r>
              <a:t/>
            </a:r>
            <a:endParaRPr sz="2800">
              <a:solidFill>
                <a:schemeClr val="dk1"/>
              </a:solidFill>
            </a:endParaRPr>
          </a:p>
          <a:p>
            <a:pPr indent="-406400" lvl="0" marL="457200" rtl="0" algn="l">
              <a:spcBef>
                <a:spcPts val="600"/>
              </a:spcBef>
              <a:spcAft>
                <a:spcPts val="0"/>
              </a:spcAft>
              <a:buClr>
                <a:schemeClr val="dk1"/>
              </a:buClr>
              <a:buSzPts val="2800"/>
              <a:buAutoNum type="arabicPeriod"/>
            </a:pPr>
            <a:r>
              <a:rPr lang="en-US" sz="2800" u="sng">
                <a:solidFill>
                  <a:schemeClr val="hlink"/>
                </a:solidFill>
                <a:hlinkClick r:id="rId5"/>
              </a:rPr>
              <a:t>Project Gutenberg</a:t>
            </a:r>
            <a:r>
              <a:rPr lang="en-US" sz="2800">
                <a:solidFill>
                  <a:schemeClr val="dk1"/>
                </a:solidFill>
              </a:rPr>
              <a:t> - Δημιουργία δωρεάν e-book από εθελοντές</a:t>
            </a:r>
            <a:endParaRPr sz="2800">
              <a:solidFill>
                <a:schemeClr val="dk1"/>
              </a:solidFill>
            </a:endParaRPr>
          </a:p>
          <a:p>
            <a:pPr indent="0" lvl="0" marL="457200" rtl="0" algn="l">
              <a:spcBef>
                <a:spcPts val="600"/>
              </a:spcBef>
              <a:spcAft>
                <a:spcPts val="0"/>
              </a:spcAft>
              <a:buNone/>
            </a:pPr>
            <a:r>
              <a:t/>
            </a:r>
            <a:endParaRPr sz="2800">
              <a:solidFill>
                <a:schemeClr val="dk1"/>
              </a:solidFill>
            </a:endParaRPr>
          </a:p>
          <a:p>
            <a:pPr indent="-406400" lvl="0" marL="457200" marR="0" rtl="0" algn="l">
              <a:lnSpc>
                <a:spcPct val="100000"/>
              </a:lnSpc>
              <a:spcBef>
                <a:spcPts val="600"/>
              </a:spcBef>
              <a:spcAft>
                <a:spcPts val="0"/>
              </a:spcAft>
              <a:buClr>
                <a:schemeClr val="dk1"/>
              </a:buClr>
              <a:buSzPts val="2800"/>
              <a:buAutoNum type="arabicPeriod"/>
            </a:pPr>
            <a:r>
              <a:rPr lang="en-US" sz="2800" u="sng">
                <a:solidFill>
                  <a:schemeClr val="hlink"/>
                </a:solidFill>
                <a:hlinkClick r:id="rId6"/>
              </a:rPr>
              <a:t>Distributed Proofreaders </a:t>
            </a:r>
            <a:r>
              <a:rPr lang="en-US" sz="2800">
                <a:solidFill>
                  <a:schemeClr val="dk1"/>
                </a:solidFill>
              </a:rPr>
              <a:t>- Δημιουργία δωρεάν e-book από εθελοντές</a:t>
            </a:r>
            <a:endParaRPr sz="2800">
              <a:solidFill>
                <a:schemeClr val="dk1"/>
              </a:solidFill>
            </a:endParaRPr>
          </a:p>
          <a:p>
            <a:pPr indent="0" lvl="0" marL="457200" marR="0" rtl="0" algn="l">
              <a:lnSpc>
                <a:spcPct val="100000"/>
              </a:lnSpc>
              <a:spcBef>
                <a:spcPts val="600"/>
              </a:spcBef>
              <a:spcAft>
                <a:spcPts val="0"/>
              </a:spcAft>
              <a:buNone/>
            </a:pPr>
            <a:r>
              <a:t/>
            </a:r>
            <a:endParaRPr sz="2800">
              <a:solidFill>
                <a:schemeClr val="dk1"/>
              </a:solidFill>
            </a:endParaRPr>
          </a:p>
          <a:p>
            <a:pPr indent="-406400" lvl="0" marL="457200" marR="0" rtl="0" algn="l">
              <a:lnSpc>
                <a:spcPct val="100000"/>
              </a:lnSpc>
              <a:spcBef>
                <a:spcPts val="600"/>
              </a:spcBef>
              <a:spcAft>
                <a:spcPts val="0"/>
              </a:spcAft>
              <a:buClr>
                <a:schemeClr val="dk1"/>
              </a:buClr>
              <a:buSzPts val="2800"/>
              <a:buAutoNum type="arabicPeriod"/>
            </a:pPr>
            <a:r>
              <a:rPr lang="en-US" sz="2800" u="sng">
                <a:solidFill>
                  <a:schemeClr val="hlink"/>
                </a:solidFill>
                <a:hlinkClick r:id="rId7"/>
              </a:rPr>
              <a:t>Standard Ebooks</a:t>
            </a:r>
            <a:r>
              <a:rPr lang="en-US" sz="2800">
                <a:solidFill>
                  <a:schemeClr val="dk1"/>
                </a:solidFill>
              </a:rPr>
              <a:t> - Δημιουργία δωρεάν e-book που βασίζεται σε εθελοντές</a:t>
            </a:r>
            <a:endParaRPr sz="2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14"/>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609600" marR="0" rtl="0" algn="l">
              <a:lnSpc>
                <a:spcPct val="100000"/>
              </a:lnSpc>
              <a:spcBef>
                <a:spcPts val="0"/>
              </a:spcBef>
              <a:spcAft>
                <a:spcPts val="1300"/>
              </a:spcAft>
              <a:buNone/>
            </a:pPr>
            <a:r>
              <a:t/>
            </a:r>
            <a:endParaRPr sz="2500">
              <a:solidFill>
                <a:srgbClr val="033568"/>
              </a:solidFill>
            </a:endParaRPr>
          </a:p>
        </p:txBody>
      </p:sp>
      <p:sp>
        <p:nvSpPr>
          <p:cNvPr id="205" name="Google Shape;205;p14"/>
          <p:cNvSpPr txBox="1"/>
          <p:nvPr/>
        </p:nvSpPr>
        <p:spPr>
          <a:xfrm>
            <a:off x="751375" y="-45150"/>
            <a:ext cx="8951100" cy="834900"/>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600"/>
              </a:spcAft>
              <a:buNone/>
            </a:pPr>
            <a:r>
              <a:rPr b="1" lang="en-US" sz="2800">
                <a:solidFill>
                  <a:srgbClr val="033568"/>
                </a:solidFill>
              </a:rPr>
              <a:t>Παραδείγμα από διαδικτυακές κοινότητες εθελοντών</a:t>
            </a:r>
            <a:endParaRPr sz="2800"/>
          </a:p>
        </p:txBody>
      </p:sp>
      <p:sp>
        <p:nvSpPr>
          <p:cNvPr id="206" name="Google Shape;206;p14"/>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7" name="Google Shape;207;p14"/>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8" name="Google Shape;208;p14"/>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09" name="Google Shape;209;p14"/>
          <p:cNvSpPr txBox="1"/>
          <p:nvPr/>
        </p:nvSpPr>
        <p:spPr>
          <a:xfrm>
            <a:off x="297800" y="874500"/>
            <a:ext cx="11299500" cy="56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2400" u="sng">
                <a:solidFill>
                  <a:schemeClr val="hlink"/>
                </a:solidFill>
                <a:hlinkClick r:id="rId4"/>
              </a:rPr>
              <a:t>Librovox</a:t>
            </a:r>
            <a:r>
              <a:rPr lang="en-US" sz="2400">
                <a:solidFill>
                  <a:schemeClr val="dk1"/>
                </a:solidFill>
              </a:rPr>
              <a:t> </a:t>
            </a:r>
            <a:r>
              <a:rPr lang="en-US" sz="2400">
                <a:solidFill>
                  <a:schemeClr val="dk1"/>
                </a:solidFill>
              </a:rPr>
              <a:t>- Δημιουργία ανοικτών ηχητικών βιβλίων από εθελοντές</a:t>
            </a:r>
            <a:endParaRPr sz="2400">
              <a:solidFill>
                <a:schemeClr val="dk1"/>
              </a:solidFill>
            </a:endParaRPr>
          </a:p>
          <a:p>
            <a:pPr indent="0" lvl="0" marL="457200" marR="0" rtl="0" algn="l">
              <a:lnSpc>
                <a:spcPct val="100000"/>
              </a:lnSpc>
              <a:spcBef>
                <a:spcPts val="600"/>
              </a:spcBef>
              <a:spcAft>
                <a:spcPts val="0"/>
              </a:spcAft>
              <a:buNone/>
            </a:pPr>
            <a:r>
              <a:t/>
            </a:r>
            <a:endParaRPr sz="2400">
              <a:solidFill>
                <a:schemeClr val="dk1"/>
              </a:solidFill>
            </a:endParaRPr>
          </a:p>
          <a:p>
            <a:pPr indent="0" lvl="0" marL="457200" marR="0" rtl="0" algn="l">
              <a:lnSpc>
                <a:spcPct val="100000"/>
              </a:lnSpc>
              <a:spcBef>
                <a:spcPts val="600"/>
              </a:spcBef>
              <a:spcAft>
                <a:spcPts val="0"/>
              </a:spcAft>
              <a:buNone/>
            </a:pPr>
            <a:r>
              <a:rPr lang="en-US" sz="2400">
                <a:solidFill>
                  <a:schemeClr val="dk1"/>
                </a:solidFill>
              </a:rPr>
              <a:t>Ρόλοι εθελοντών*:</a:t>
            </a:r>
            <a:endParaRPr sz="2400">
              <a:solidFill>
                <a:schemeClr val="dk1"/>
              </a:solidFill>
            </a:endParaRPr>
          </a:p>
          <a:p>
            <a:pPr indent="-368300" lvl="0" marL="457200" marR="0" rtl="0" algn="l">
              <a:lnSpc>
                <a:spcPct val="100000"/>
              </a:lnSpc>
              <a:spcBef>
                <a:spcPts val="600"/>
              </a:spcBef>
              <a:spcAft>
                <a:spcPts val="0"/>
              </a:spcAft>
              <a:buClr>
                <a:schemeClr val="dk1"/>
              </a:buClr>
              <a:buSzPts val="2200"/>
              <a:buChar char="●"/>
            </a:pPr>
            <a:r>
              <a:rPr lang="en-US" sz="2200">
                <a:solidFill>
                  <a:schemeClr val="dk1"/>
                </a:solidFill>
              </a:rPr>
              <a:t>Αναγνώστες</a:t>
            </a:r>
            <a:r>
              <a:rPr lang="en-US" sz="2200">
                <a:solidFill>
                  <a:schemeClr val="dk1"/>
                </a:solidFill>
              </a:rPr>
              <a:t>: ηχογραφούν κεφάλαια βιβλίων</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US" sz="2200">
                <a:solidFill>
                  <a:schemeClr val="dk1"/>
                </a:solidFill>
              </a:rPr>
              <a:t>Συντονιστές βιβλίων: διαχειρίζονται την παραγωγή ενός συγκεκριμένου βιβλίου</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US" sz="2200">
                <a:solidFill>
                  <a:schemeClr val="dk1"/>
                </a:solidFill>
              </a:rPr>
              <a:t>Ακροατές-ελεγκτές: ακούνε τις ηχογραφήσεις που υποβάλλονται από τους αναγνώστες και επισημαίνουν προφανή λάθη που μπορούν να διορθωθούν εύκολα πριν τα βιβλία καταχωρηθούν</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US" sz="2200">
                <a:solidFill>
                  <a:schemeClr val="dk1"/>
                </a:solidFill>
              </a:rPr>
              <a:t>Συντονιστές μεταδεδομένων: ολοκληρώνουν τις εργασίες καταλογογράφησης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US" sz="2200">
                <a:solidFill>
                  <a:schemeClr val="dk1"/>
                </a:solidFill>
              </a:rPr>
              <a:t>Συντονιστές φόρουμ: βοηθούν στην ομαλή λειτουργία του φόρουμ επικοινωνίας των εθελοντών</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US" sz="2200">
                <a:solidFill>
                  <a:schemeClr val="dk1"/>
                </a:solidFill>
              </a:rPr>
              <a:t>Διαχειριστές: διατηρούν τα αρχεία του έργου και τη βάση δεδομένων καταλογογράφησης</a:t>
            </a:r>
            <a:endParaRPr sz="2200">
              <a:solidFill>
                <a:schemeClr val="dk1"/>
              </a:solidFill>
            </a:endParaRPr>
          </a:p>
          <a:p>
            <a:pPr indent="0" lvl="0" marL="0" marR="0" rtl="0" algn="l">
              <a:lnSpc>
                <a:spcPct val="100000"/>
              </a:lnSpc>
              <a:spcBef>
                <a:spcPts val="600"/>
              </a:spcBef>
              <a:spcAft>
                <a:spcPts val="600"/>
              </a:spcAft>
              <a:buNone/>
            </a:pPr>
            <a:r>
              <a:rPr lang="en-US" sz="1600">
                <a:solidFill>
                  <a:srgbClr val="033568"/>
                </a:solidFill>
              </a:rPr>
              <a:t>*</a:t>
            </a:r>
            <a:r>
              <a:rPr lang="en-US" sz="1600" u="sng">
                <a:solidFill>
                  <a:schemeClr val="hlink"/>
                </a:solidFill>
                <a:hlinkClick r:id="rId5"/>
              </a:rPr>
              <a:t>https://librivox.org/pages/volunteer-for-librivox/#5</a:t>
            </a:r>
            <a:r>
              <a:rPr lang="en-US" sz="1600">
                <a:solidFill>
                  <a:srgbClr val="033568"/>
                </a:solidFill>
              </a:rPr>
              <a:t> </a:t>
            </a:r>
            <a:endParaRPr sz="1600">
              <a:solidFill>
                <a:srgbClr val="03356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15"/>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609600" marR="0" rtl="0" algn="l">
              <a:lnSpc>
                <a:spcPct val="100000"/>
              </a:lnSpc>
              <a:spcBef>
                <a:spcPts val="0"/>
              </a:spcBef>
              <a:spcAft>
                <a:spcPts val="1300"/>
              </a:spcAft>
              <a:buNone/>
            </a:pPr>
            <a:r>
              <a:t/>
            </a:r>
            <a:endParaRPr sz="2500">
              <a:solidFill>
                <a:srgbClr val="033568"/>
              </a:solidFill>
            </a:endParaRPr>
          </a:p>
        </p:txBody>
      </p:sp>
      <p:sp>
        <p:nvSpPr>
          <p:cNvPr id="215" name="Google Shape;215;p15"/>
          <p:cNvSpPr txBox="1"/>
          <p:nvPr/>
        </p:nvSpPr>
        <p:spPr>
          <a:xfrm>
            <a:off x="751375" y="-45150"/>
            <a:ext cx="8951100" cy="834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800">
                <a:solidFill>
                  <a:srgbClr val="033568"/>
                </a:solidFill>
              </a:rPr>
              <a:t>Πώς λειτουργεί το Librovox</a:t>
            </a:r>
            <a:endParaRPr sz="2800"/>
          </a:p>
        </p:txBody>
      </p:sp>
      <p:sp>
        <p:nvSpPr>
          <p:cNvPr id="216" name="Google Shape;216;p15"/>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7" name="Google Shape;217;p15"/>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8" name="Google Shape;218;p15"/>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19" name="Google Shape;219;p15"/>
          <p:cNvSpPr txBox="1"/>
          <p:nvPr/>
        </p:nvSpPr>
        <p:spPr>
          <a:xfrm>
            <a:off x="297800" y="874500"/>
            <a:ext cx="11299500" cy="566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sz="2200">
                <a:solidFill>
                  <a:schemeClr val="dk1"/>
                </a:solidFill>
              </a:rPr>
              <a:t>Στην πράξη, η διαδικασία έχει ως εξής</a:t>
            </a:r>
            <a:r>
              <a:rPr lang="en-US" sz="2400">
                <a:solidFill>
                  <a:schemeClr val="dk1"/>
                </a:solidFill>
              </a:rPr>
              <a:t>*</a:t>
            </a:r>
            <a:r>
              <a:rPr lang="en-US" sz="2200">
                <a:solidFill>
                  <a:schemeClr val="dk1"/>
                </a:solidFill>
              </a:rPr>
              <a:t>:</a:t>
            </a:r>
            <a:endParaRPr sz="2200">
              <a:solidFill>
                <a:schemeClr val="dk1"/>
              </a:solidFill>
            </a:endParaRPr>
          </a:p>
          <a:p>
            <a:pPr indent="-368300" lvl="0" marL="457200" rtl="0" algn="l">
              <a:lnSpc>
                <a:spcPct val="115000"/>
              </a:lnSpc>
              <a:spcBef>
                <a:spcPts val="1200"/>
              </a:spcBef>
              <a:spcAft>
                <a:spcPts val="0"/>
              </a:spcAft>
              <a:buClr>
                <a:schemeClr val="dk1"/>
              </a:buClr>
              <a:buSzPts val="2200"/>
              <a:buAutoNum type="arabicPeriod"/>
            </a:pPr>
            <a:r>
              <a:rPr lang="en-US" sz="2200">
                <a:solidFill>
                  <a:schemeClr val="dk1"/>
                </a:solidFill>
              </a:rPr>
              <a:t>Ένας</a:t>
            </a:r>
            <a:r>
              <a:rPr lang="en-US" sz="2200">
                <a:solidFill>
                  <a:schemeClr val="dk1"/>
                </a:solidFill>
              </a:rPr>
              <a:t> συντονιστής βιβλίου δημοσιεύει ένα βιβλίο στην ενότητα «New Projects Launch».</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US" sz="2200">
                <a:solidFill>
                  <a:schemeClr val="dk1"/>
                </a:solidFill>
              </a:rPr>
              <a:t>Ένας </a:t>
            </a:r>
            <a:r>
              <a:rPr lang="en-US" sz="2200">
                <a:solidFill>
                  <a:schemeClr val="dk1"/>
                </a:solidFill>
              </a:rPr>
              <a:t>συντονιστής</a:t>
            </a:r>
            <a:r>
              <a:rPr lang="en-US" sz="2200">
                <a:solidFill>
                  <a:schemeClr val="dk1"/>
                </a:solidFill>
              </a:rPr>
              <a:t> μεταδεδομένων αναλαμβάνει το έργο και το μεταφέρει στο κατάλληλο φόρουμ.</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US" sz="2200">
                <a:solidFill>
                  <a:schemeClr val="dk1"/>
                </a:solidFill>
              </a:rPr>
              <a:t>Οι αναγνώστες «αναλαμβάνουν» κεφάλαια για να τα διαβάσουν και καταγράφουν τα κεφάλαιά τους σε ψηφιακή μορφή.</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US" sz="2200">
                <a:solidFill>
                  <a:schemeClr val="dk1"/>
                </a:solidFill>
              </a:rPr>
              <a:t>Ο συντονιστής βιβλίου συλλέγει όλα τα αρχεία και τα στέλνει στο συντονιστή μεταδεδομένων.</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US" sz="2200">
                <a:solidFill>
                  <a:schemeClr val="dk1"/>
                </a:solidFill>
              </a:rPr>
              <a:t>Οι ελεγκτές ελέγχουν τα αρχεία για τεχνικά προβλήματα.</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US" sz="2200">
                <a:solidFill>
                  <a:schemeClr val="dk1"/>
                </a:solidFill>
              </a:rPr>
              <a:t>Ο συντονιστής βιβλίου στέλνει τα διορθωμένα αρχεία </a:t>
            </a:r>
            <a:r>
              <a:rPr lang="en-US" sz="2200">
                <a:solidFill>
                  <a:schemeClr val="dk1"/>
                </a:solidFill>
              </a:rPr>
              <a:t>στο συντονιστή μεταδεδομένων για δημοσίευση.</a:t>
            </a:r>
            <a:endParaRPr sz="2200">
              <a:solidFill>
                <a:schemeClr val="dk1"/>
              </a:solidFill>
            </a:endParaRPr>
          </a:p>
          <a:p>
            <a:pPr indent="0" lvl="0" marL="0" rtl="0" algn="l">
              <a:spcBef>
                <a:spcPts val="1200"/>
              </a:spcBef>
              <a:spcAft>
                <a:spcPts val="0"/>
              </a:spcAft>
              <a:buNone/>
            </a:pPr>
            <a:r>
              <a:rPr lang="en-US" sz="2400">
                <a:solidFill>
                  <a:schemeClr val="dk1"/>
                </a:solidFill>
              </a:rPr>
              <a:t>*</a:t>
            </a:r>
            <a:r>
              <a:rPr lang="en-US" sz="1600" u="sng">
                <a:solidFill>
                  <a:schemeClr val="hlink"/>
                </a:solidFill>
                <a:hlinkClick r:id="rId4"/>
              </a:rPr>
              <a:t>https://librivox.org/pages/volunteer-for-librivox/#5</a:t>
            </a:r>
            <a:r>
              <a:rPr lang="en-US" sz="1600">
                <a:solidFill>
                  <a:srgbClr val="033568"/>
                </a:solidFill>
              </a:rPr>
              <a:t> </a:t>
            </a:r>
            <a:endParaRPr sz="1100">
              <a:solidFill>
                <a:schemeClr val="dk1"/>
              </a:solidFill>
            </a:endParaRPr>
          </a:p>
          <a:p>
            <a:pPr indent="0" lvl="0" marL="0" marR="0" rtl="0" algn="l">
              <a:lnSpc>
                <a:spcPct val="100000"/>
              </a:lnSpc>
              <a:spcBef>
                <a:spcPts val="600"/>
              </a:spcBef>
              <a:spcAft>
                <a:spcPts val="0"/>
              </a:spcAft>
              <a:buNone/>
            </a:pPr>
            <a:r>
              <a:t/>
            </a:r>
            <a:endParaRPr sz="2200">
              <a:solidFill>
                <a:schemeClr val="dk1"/>
              </a:solidFill>
            </a:endParaRPr>
          </a:p>
          <a:p>
            <a:pPr indent="0" lvl="0" marL="0" marR="0" rtl="0" algn="l">
              <a:lnSpc>
                <a:spcPct val="100000"/>
              </a:lnSpc>
              <a:spcBef>
                <a:spcPts val="600"/>
              </a:spcBef>
              <a:spcAft>
                <a:spcPts val="600"/>
              </a:spcAft>
              <a:buNone/>
            </a:pPr>
            <a:r>
              <a:t/>
            </a:r>
            <a:endParaRPr sz="1600">
              <a:solidFill>
                <a:srgbClr val="03356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txBox="1"/>
          <p:nvPr/>
        </p:nvSpPr>
        <p:spPr>
          <a:xfrm>
            <a:off x="1619400" y="1080525"/>
            <a:ext cx="8953200" cy="1508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i="1" lang="en-US" sz="4300">
                <a:solidFill>
                  <a:srgbClr val="0057B7"/>
                </a:solidFill>
              </a:rPr>
              <a:t>Ερωτήσεις;</a:t>
            </a:r>
            <a:endParaRPr i="1" sz="4300">
              <a:solidFill>
                <a:srgbClr val="0057B7"/>
              </a:solidFill>
            </a:endParaRPr>
          </a:p>
          <a:p>
            <a:pPr indent="0" lvl="0" marL="0" marR="0" rtl="0" algn="ctr">
              <a:lnSpc>
                <a:spcPct val="100000"/>
              </a:lnSpc>
              <a:spcBef>
                <a:spcPts val="0"/>
              </a:spcBef>
              <a:spcAft>
                <a:spcPts val="0"/>
              </a:spcAft>
              <a:buClr>
                <a:srgbClr val="000000"/>
              </a:buClr>
              <a:buSzPts val="3800"/>
              <a:buFont typeface="Arial"/>
              <a:buNone/>
            </a:pPr>
            <a:r>
              <a:t/>
            </a:r>
            <a:endParaRPr b="0" i="1" sz="4300" u="none" cap="none" strike="noStrike">
              <a:solidFill>
                <a:srgbClr val="0057B7"/>
              </a:solidFill>
              <a:latin typeface="Arial"/>
              <a:ea typeface="Arial"/>
              <a:cs typeface="Arial"/>
              <a:sym typeface="Arial"/>
            </a:endParaRPr>
          </a:p>
        </p:txBody>
      </p:sp>
      <p:sp>
        <p:nvSpPr>
          <p:cNvPr id="226" name="Google Shape;226;p16"/>
          <p:cNvSpPr txBox="1"/>
          <p:nvPr/>
        </p:nvSpPr>
        <p:spPr>
          <a:xfrm>
            <a:off x="-464375" y="2096488"/>
            <a:ext cx="9046500" cy="2547000"/>
          </a:xfrm>
          <a:prstGeom prst="rect">
            <a:avLst/>
          </a:prstGeom>
          <a:noFill/>
          <a:ln>
            <a:noFill/>
          </a:ln>
        </p:spPr>
        <p:txBody>
          <a:bodyPr anchorCtr="0" anchor="t" bIns="91425" lIns="91425" spcFirstLastPara="1" rIns="91425" wrap="square" tIns="91425">
            <a:noAutofit/>
          </a:bodyPr>
          <a:lstStyle/>
          <a:p>
            <a:pPr indent="0" lvl="0" marL="457200" rtl="0" algn="l">
              <a:lnSpc>
                <a:spcPct val="140000"/>
              </a:lnSpc>
              <a:spcBef>
                <a:spcPts val="0"/>
              </a:spcBef>
              <a:spcAft>
                <a:spcPts val="0"/>
              </a:spcAft>
              <a:buNone/>
            </a:pPr>
            <a:r>
              <a:rPr lang="en-US" sz="2200">
                <a:solidFill>
                  <a:srgbClr val="033568"/>
                </a:solidFill>
              </a:rPr>
              <a:t>Ιστοσελίδα CAELUM</a:t>
            </a:r>
            <a:r>
              <a:rPr lang="en-US" sz="2200"/>
              <a:t>: </a:t>
            </a:r>
            <a:r>
              <a:rPr lang="en-US" sz="2200" u="sng">
                <a:solidFill>
                  <a:schemeClr val="hlink"/>
                </a:solidFill>
                <a:hlinkClick r:id="rId3"/>
              </a:rPr>
              <a:t>https://caelum.ut.ee/</a:t>
            </a:r>
            <a:r>
              <a:rPr lang="en-US" sz="2200"/>
              <a:t> </a:t>
            </a:r>
            <a:endParaRPr sz="2200"/>
          </a:p>
          <a:p>
            <a:pPr indent="0" lvl="0" marL="457200" rtl="0" algn="l">
              <a:lnSpc>
                <a:spcPct val="140000"/>
              </a:lnSpc>
              <a:spcBef>
                <a:spcPts val="0"/>
              </a:spcBef>
              <a:spcAft>
                <a:spcPts val="0"/>
              </a:spcAft>
              <a:buNone/>
            </a:pPr>
            <a:r>
              <a:rPr lang="en-US" sz="2200">
                <a:solidFill>
                  <a:srgbClr val="033568"/>
                </a:solidFill>
              </a:rPr>
              <a:t>Δράση στην Ελλάδα: </a:t>
            </a:r>
            <a:r>
              <a:rPr lang="en-US" sz="2200" u="sng">
                <a:solidFill>
                  <a:schemeClr val="hlink"/>
                </a:solidFill>
                <a:hlinkClick r:id="rId4"/>
              </a:rPr>
              <a:t>https://web2learn.eu/el/caelum/</a:t>
            </a:r>
            <a:r>
              <a:rPr lang="en-US" sz="2200">
                <a:solidFill>
                  <a:srgbClr val="033568"/>
                </a:solidFill>
              </a:rPr>
              <a:t> </a:t>
            </a:r>
            <a:endParaRPr sz="2200">
              <a:solidFill>
                <a:srgbClr val="033568"/>
              </a:solidFill>
            </a:endParaRPr>
          </a:p>
          <a:p>
            <a:pPr indent="0" lvl="0" marL="457200" marR="0" rtl="0" algn="l">
              <a:lnSpc>
                <a:spcPct val="100000"/>
              </a:lnSpc>
              <a:spcBef>
                <a:spcPts val="0"/>
              </a:spcBef>
              <a:spcAft>
                <a:spcPts val="0"/>
              </a:spcAft>
              <a:buNone/>
            </a:pPr>
            <a:r>
              <a:t/>
            </a:r>
            <a:endParaRPr b="1" sz="2800">
              <a:solidFill>
                <a:srgbClr val="0056B9"/>
              </a:solidFill>
            </a:endParaRPr>
          </a:p>
          <a:p>
            <a:pPr indent="0" lvl="0" marL="0" marR="0" rtl="0" algn="l">
              <a:lnSpc>
                <a:spcPct val="100000"/>
              </a:lnSpc>
              <a:spcBef>
                <a:spcPts val="0"/>
              </a:spcBef>
              <a:spcAft>
                <a:spcPts val="0"/>
              </a:spcAft>
              <a:buNone/>
            </a:pPr>
            <a:r>
              <a:t/>
            </a:r>
            <a:endParaRPr sz="2800">
              <a:solidFill>
                <a:srgbClr val="0056B9"/>
              </a:solidFill>
            </a:endParaRPr>
          </a:p>
          <a:p>
            <a:pPr indent="0" lvl="0" marL="0" marR="0" rtl="0" algn="l">
              <a:lnSpc>
                <a:spcPct val="100000"/>
              </a:lnSpc>
              <a:spcBef>
                <a:spcPts val="0"/>
              </a:spcBef>
              <a:spcAft>
                <a:spcPts val="0"/>
              </a:spcAft>
              <a:buNone/>
            </a:pPr>
            <a:r>
              <a:t/>
            </a:r>
            <a:endParaRPr sz="2800">
              <a:solidFill>
                <a:srgbClr val="0056B9"/>
              </a:solidFill>
            </a:endParaRPr>
          </a:p>
        </p:txBody>
      </p:sp>
      <p:sp>
        <p:nvSpPr>
          <p:cNvPr id="227" name="Google Shape;227;p16"/>
          <p:cNvSpPr txBox="1"/>
          <p:nvPr/>
        </p:nvSpPr>
        <p:spPr>
          <a:xfrm>
            <a:off x="4620100" y="5659450"/>
            <a:ext cx="6729300" cy="100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en-US" sz="1200" u="none" cap="none" strike="noStrike">
                <a:solidFill>
                  <a:srgbClr val="40404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pic>
        <p:nvPicPr>
          <p:cNvPr id="228" name="Google Shape;228;p16"/>
          <p:cNvPicPr preferRelativeResize="0"/>
          <p:nvPr/>
        </p:nvPicPr>
        <p:blipFill rotWithShape="1">
          <a:blip r:embed="rId5">
            <a:alphaModFix/>
          </a:blip>
          <a:srcRect b="0" l="0" r="0" t="0"/>
          <a:stretch/>
        </p:blipFill>
        <p:spPr>
          <a:xfrm>
            <a:off x="718706" y="5659450"/>
            <a:ext cx="3793894" cy="846600"/>
          </a:xfrm>
          <a:prstGeom prst="rect">
            <a:avLst/>
          </a:prstGeom>
          <a:noFill/>
          <a:ln>
            <a:noFill/>
          </a:ln>
        </p:spPr>
      </p:pic>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229" name="Google Shape;229;p16"/>
          <p:cNvPicPr preferRelativeResize="0"/>
          <p:nvPr/>
        </p:nvPicPr>
        <p:blipFill rotWithShape="1">
          <a:blip r:embed="rId6">
            <a:alphaModFix/>
          </a:blip>
          <a:srcRect b="38388" l="0" r="0" t="35821"/>
          <a:stretch/>
        </p:blipFill>
        <p:spPr>
          <a:xfrm>
            <a:off x="9201411" y="236306"/>
            <a:ext cx="2897059" cy="747163"/>
          </a:xfrm>
          <a:prstGeom prst="rect">
            <a:avLst/>
          </a:prstGeom>
          <a:noFill/>
          <a:ln>
            <a:noFill/>
          </a:ln>
        </p:spPr>
      </p:pic>
      <p:pic>
        <p:nvPicPr>
          <p:cNvPr id="230" name="Google Shape;230;p16"/>
          <p:cNvPicPr preferRelativeResize="0"/>
          <p:nvPr/>
        </p:nvPicPr>
        <p:blipFill rotWithShape="1">
          <a:blip r:embed="rId7">
            <a:alphaModFix/>
          </a:blip>
          <a:srcRect b="0" l="0" r="0" t="0"/>
          <a:stretch/>
        </p:blipFill>
        <p:spPr>
          <a:xfrm>
            <a:off x="121375" y="233925"/>
            <a:ext cx="3222712" cy="846599"/>
          </a:xfrm>
          <a:prstGeom prst="rect">
            <a:avLst/>
          </a:prstGeom>
          <a:noFill/>
          <a:ln>
            <a:noFill/>
          </a:ln>
        </p:spPr>
      </p:pic>
      <p:sp>
        <p:nvSpPr>
          <p:cNvPr id="231" name="Google Shape;231;p16"/>
          <p:cNvSpPr txBox="1"/>
          <p:nvPr/>
        </p:nvSpPr>
        <p:spPr>
          <a:xfrm>
            <a:off x="6015600" y="2268300"/>
            <a:ext cx="6256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300"/>
              <a:buFont typeface="Arial"/>
              <a:buNone/>
            </a:pPr>
            <a:r>
              <a:rPr b="0" i="0" lang="en-US" sz="2200" u="none" cap="none" strike="noStrike">
                <a:solidFill>
                  <a:schemeClr val="dk1"/>
                </a:solidFill>
                <a:latin typeface="Arial"/>
                <a:ea typeface="Arial"/>
                <a:cs typeface="Arial"/>
                <a:sym typeface="Arial"/>
              </a:rPr>
              <a:t> </a:t>
            </a:r>
            <a:r>
              <a:rPr lang="en-US" sz="2200">
                <a:solidFill>
                  <a:srgbClr val="033568"/>
                </a:solidFill>
              </a:rPr>
              <a:t>Web2Learn: </a:t>
            </a:r>
            <a:r>
              <a:rPr lang="en-US" sz="2200" u="sng">
                <a:solidFill>
                  <a:schemeClr val="hlink"/>
                </a:solidFill>
                <a:hlinkClick r:id="rId8"/>
              </a:rPr>
              <a:t>https://web2learn.eu/</a:t>
            </a:r>
            <a:r>
              <a:rPr lang="en-US" sz="2200"/>
              <a:t>  </a:t>
            </a:r>
            <a:r>
              <a:rPr b="0" i="0" lang="en-US" sz="2200" u="none" cap="none" strike="noStrike">
                <a:solidFill>
                  <a:srgbClr val="000000"/>
                </a:solidFill>
                <a:latin typeface="Arial"/>
                <a:ea typeface="Arial"/>
                <a:cs typeface="Arial"/>
                <a:sym typeface="Arial"/>
              </a:rPr>
              <a:t> </a:t>
            </a:r>
            <a:endParaRPr b="0" i="0" sz="2200" u="none" cap="none" strike="noStrike">
              <a:solidFill>
                <a:srgbClr val="000000"/>
              </a:solidFill>
              <a:latin typeface="Arial"/>
              <a:ea typeface="Arial"/>
              <a:cs typeface="Arial"/>
              <a:sym typeface="Arial"/>
            </a:endParaRPr>
          </a:p>
          <a:p>
            <a:pPr indent="171450" lvl="0" marL="914400" marR="0" rtl="0" algn="l">
              <a:lnSpc>
                <a:spcPct val="140000"/>
              </a:lnSpc>
              <a:spcBef>
                <a:spcPts val="0"/>
              </a:spcBef>
              <a:spcAft>
                <a:spcPts val="0"/>
              </a:spcAft>
              <a:buClr>
                <a:srgbClr val="000000"/>
              </a:buClr>
              <a:buSzPts val="2300"/>
              <a:buFont typeface="Arial"/>
              <a:buNone/>
            </a:pPr>
            <a:r>
              <a:rPr lang="en-US" sz="2200">
                <a:solidFill>
                  <a:srgbClr val="033568"/>
                </a:solidFill>
              </a:rPr>
              <a:t>Email</a:t>
            </a:r>
            <a:r>
              <a:rPr lang="en-US" sz="2200"/>
              <a:t>: </a:t>
            </a:r>
            <a:r>
              <a:rPr lang="en-US" sz="2200" u="sng">
                <a:solidFill>
                  <a:schemeClr val="hlink"/>
                </a:solidFill>
                <a:hlinkClick r:id="rId9"/>
              </a:rPr>
              <a:t>info@web2learn.eu</a:t>
            </a:r>
            <a:r>
              <a:rPr lang="en-US" sz="2200"/>
              <a:t> </a:t>
            </a:r>
            <a:endParaRPr b="0" i="0" sz="2200" u="none" cap="none" strike="noStrike">
              <a:solidFill>
                <a:srgbClr val="000000"/>
              </a:solidFill>
              <a:latin typeface="Arial"/>
              <a:ea typeface="Arial"/>
              <a:cs typeface="Arial"/>
              <a:sym typeface="Arial"/>
            </a:endParaRPr>
          </a:p>
        </p:txBody>
      </p:sp>
      <p:pic>
        <p:nvPicPr>
          <p:cNvPr id="232" name="Google Shape;232;p16"/>
          <p:cNvPicPr preferRelativeResize="0"/>
          <p:nvPr/>
        </p:nvPicPr>
        <p:blipFill rotWithShape="1">
          <a:blip r:embed="rId10">
            <a:alphaModFix/>
          </a:blip>
          <a:srcRect b="0" l="5634" r="0" t="0"/>
          <a:stretch/>
        </p:blipFill>
        <p:spPr>
          <a:xfrm>
            <a:off x="7699813" y="3566350"/>
            <a:ext cx="3232275" cy="1331975"/>
          </a:xfrm>
          <a:prstGeom prst="rect">
            <a:avLst/>
          </a:prstGeom>
          <a:noFill/>
          <a:ln>
            <a:noFill/>
          </a:ln>
        </p:spPr>
      </p:pic>
      <p:pic>
        <p:nvPicPr>
          <p:cNvPr id="233" name="Google Shape;233;p16"/>
          <p:cNvPicPr preferRelativeResize="0"/>
          <p:nvPr/>
        </p:nvPicPr>
        <p:blipFill>
          <a:blip r:embed="rId11">
            <a:alphaModFix/>
          </a:blip>
          <a:stretch>
            <a:fillRect/>
          </a:stretch>
        </p:blipFill>
        <p:spPr>
          <a:xfrm>
            <a:off x="848949" y="3081000"/>
            <a:ext cx="2495131" cy="254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nvSpPr>
        <p:spPr>
          <a:xfrm>
            <a:off x="8509425" y="3188175"/>
            <a:ext cx="3738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240" name="Google Shape;240;p17"/>
          <p:cNvSpPr txBox="1"/>
          <p:nvPr/>
        </p:nvSpPr>
        <p:spPr>
          <a:xfrm>
            <a:off x="1075225" y="947800"/>
            <a:ext cx="10999500" cy="50322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3400">
                <a:solidFill>
                  <a:srgbClr val="033568"/>
                </a:solidFill>
              </a:rPr>
              <a:t>Β’ Μέρος-Σχεδιάζοντας τη βιωσιμότητα της δράσης</a:t>
            </a:r>
            <a:endParaRPr b="1" sz="3400">
              <a:solidFill>
                <a:srgbClr val="033568"/>
              </a:solidFill>
            </a:endParaRPr>
          </a:p>
          <a:p>
            <a:pPr indent="0" lvl="0" marL="0" rtl="0" algn="l">
              <a:spcBef>
                <a:spcPts val="600"/>
              </a:spcBef>
              <a:spcAft>
                <a:spcPts val="0"/>
              </a:spcAft>
              <a:buClr>
                <a:schemeClr val="dk1"/>
              </a:buClr>
              <a:buSzPts val="1100"/>
              <a:buFont typeface="Arial"/>
              <a:buNone/>
            </a:pPr>
            <a:r>
              <a:t/>
            </a:r>
            <a:endParaRPr b="1" sz="2000">
              <a:solidFill>
                <a:schemeClr val="dk1"/>
              </a:solidFill>
            </a:endParaRPr>
          </a:p>
          <a:p>
            <a:pPr indent="0" lvl="0" marL="0" rtl="0" algn="l">
              <a:spcBef>
                <a:spcPts val="600"/>
              </a:spcBef>
              <a:spcAft>
                <a:spcPts val="0"/>
              </a:spcAft>
              <a:buClr>
                <a:schemeClr val="dk1"/>
              </a:buClr>
              <a:buSzPts val="1100"/>
              <a:buFont typeface="Arial"/>
              <a:buNone/>
            </a:pPr>
            <a:r>
              <a:rPr b="1" lang="en-US" sz="2400">
                <a:solidFill>
                  <a:schemeClr val="dk1"/>
                </a:solidFill>
              </a:rPr>
              <a:t>Σ</a:t>
            </a:r>
            <a:r>
              <a:rPr b="1" lang="en-US" sz="2400">
                <a:solidFill>
                  <a:schemeClr val="dk1"/>
                </a:solidFill>
              </a:rPr>
              <a:t>κοπός</a:t>
            </a:r>
            <a:r>
              <a:rPr lang="en-US" sz="2400">
                <a:solidFill>
                  <a:schemeClr val="dk1"/>
                </a:solidFill>
              </a:rPr>
              <a:t>: να σχεδιάσουμε ένα εργαλείο και μια μεθοδολογία που θα διευκολύνει άλλες βιβλιοθήκες να υιοθετήσουν τη δράση, προσαρμόζοντάς τη στη δική τους πραγματικότητα. </a:t>
            </a:r>
            <a:endParaRPr b="1" sz="2400">
              <a:solidFill>
                <a:srgbClr val="033568"/>
              </a:solidFill>
            </a:endParaRPr>
          </a:p>
          <a:p>
            <a:pPr indent="0" lvl="0" marL="0" marR="0" rtl="0" algn="l">
              <a:lnSpc>
                <a:spcPct val="90000"/>
              </a:lnSpc>
              <a:spcBef>
                <a:spcPts val="600"/>
              </a:spcBef>
              <a:spcAft>
                <a:spcPts val="0"/>
              </a:spcAft>
              <a:buNone/>
            </a:pPr>
            <a:r>
              <a:t/>
            </a:r>
            <a:endParaRPr b="1" sz="2400">
              <a:solidFill>
                <a:srgbClr val="033568"/>
              </a:solidFill>
            </a:endParaRPr>
          </a:p>
          <a:p>
            <a:pPr indent="0" lvl="0" marL="0" marR="0" rtl="0" algn="l">
              <a:lnSpc>
                <a:spcPct val="90000"/>
              </a:lnSpc>
              <a:spcBef>
                <a:spcPts val="600"/>
              </a:spcBef>
              <a:spcAft>
                <a:spcPts val="600"/>
              </a:spcAft>
              <a:buNone/>
            </a:pPr>
            <a:r>
              <a:t/>
            </a:r>
            <a:endParaRPr b="1" sz="2400">
              <a:solidFill>
                <a:srgbClr val="033568"/>
              </a:solidFill>
            </a:endParaRPr>
          </a:p>
        </p:txBody>
      </p:sp>
      <p:sp>
        <p:nvSpPr>
          <p:cNvPr id="241" name="Google Shape;241;p17"/>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18"/>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300"/>
              </a:spcAft>
              <a:buNone/>
            </a:pPr>
            <a:r>
              <a:t/>
            </a:r>
            <a:endParaRPr sz="2500">
              <a:solidFill>
                <a:srgbClr val="033568"/>
              </a:solidFill>
            </a:endParaRPr>
          </a:p>
        </p:txBody>
      </p:sp>
      <p:sp>
        <p:nvSpPr>
          <p:cNvPr id="247" name="Google Shape;247;p18"/>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p18"/>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9" name="Google Shape;249;p18"/>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50" name="Google Shape;250;p18"/>
          <p:cNvSpPr txBox="1"/>
          <p:nvPr/>
        </p:nvSpPr>
        <p:spPr>
          <a:xfrm>
            <a:off x="304800" y="507675"/>
            <a:ext cx="11308500" cy="554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US" sz="2400">
                <a:solidFill>
                  <a:srgbClr val="033568"/>
                </a:solidFill>
              </a:rPr>
              <a:t>Πλάνο βιωσιμότητας</a:t>
            </a:r>
            <a:endParaRPr b="1" sz="2400">
              <a:solidFill>
                <a:srgbClr val="033568"/>
              </a:solidFill>
            </a:endParaRPr>
          </a:p>
          <a:p>
            <a:pPr indent="0" lvl="0" marL="0" marR="0" rtl="0" algn="l">
              <a:lnSpc>
                <a:spcPct val="100000"/>
              </a:lnSpc>
              <a:spcBef>
                <a:spcPts val="0"/>
              </a:spcBef>
              <a:spcAft>
                <a:spcPts val="0"/>
              </a:spcAft>
              <a:buNone/>
            </a:pPr>
            <a:r>
              <a:t/>
            </a:r>
            <a:endParaRPr b="1" sz="2000"/>
          </a:p>
          <a:p>
            <a:pPr indent="0" lvl="0" marL="0" marR="0" rtl="0" algn="l">
              <a:lnSpc>
                <a:spcPct val="100000"/>
              </a:lnSpc>
              <a:spcBef>
                <a:spcPts val="600"/>
              </a:spcBef>
              <a:spcAft>
                <a:spcPts val="0"/>
              </a:spcAft>
              <a:buNone/>
            </a:pPr>
            <a:r>
              <a:t/>
            </a:r>
            <a:endParaRPr sz="2200"/>
          </a:p>
          <a:p>
            <a:pPr indent="0" lvl="0" marL="0" marR="0" rtl="0" algn="l">
              <a:lnSpc>
                <a:spcPct val="100000"/>
              </a:lnSpc>
              <a:spcBef>
                <a:spcPts val="600"/>
              </a:spcBef>
              <a:spcAft>
                <a:spcPts val="0"/>
              </a:spcAft>
              <a:buNone/>
            </a:pPr>
            <a:r>
              <a:t/>
            </a:r>
            <a:endParaRPr sz="2200"/>
          </a:p>
          <a:p>
            <a:pPr indent="0" lvl="0" marL="0" marR="0" rtl="0" algn="l">
              <a:lnSpc>
                <a:spcPct val="100000"/>
              </a:lnSpc>
              <a:spcBef>
                <a:spcPts val="600"/>
              </a:spcBef>
              <a:spcAft>
                <a:spcPts val="600"/>
              </a:spcAft>
              <a:buNone/>
            </a:pPr>
            <a:r>
              <a:t/>
            </a:r>
            <a:endParaRPr sz="1800">
              <a:solidFill>
                <a:srgbClr val="033568"/>
              </a:solidFill>
            </a:endParaRPr>
          </a:p>
        </p:txBody>
      </p:sp>
      <p:pic>
        <p:nvPicPr>
          <p:cNvPr id="251" name="Google Shape;251;p18"/>
          <p:cNvPicPr preferRelativeResize="0"/>
          <p:nvPr/>
        </p:nvPicPr>
        <p:blipFill>
          <a:blip r:embed="rId4">
            <a:alphaModFix/>
          </a:blip>
          <a:stretch>
            <a:fillRect/>
          </a:stretch>
        </p:blipFill>
        <p:spPr>
          <a:xfrm>
            <a:off x="304800" y="1084833"/>
            <a:ext cx="11928027" cy="56657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9"/>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300"/>
              </a:spcAft>
              <a:buNone/>
            </a:pPr>
            <a:r>
              <a:t/>
            </a:r>
            <a:endParaRPr sz="2500">
              <a:solidFill>
                <a:srgbClr val="033568"/>
              </a:solidFill>
            </a:endParaRPr>
          </a:p>
        </p:txBody>
      </p:sp>
      <p:sp>
        <p:nvSpPr>
          <p:cNvPr id="257" name="Google Shape;257;p19"/>
          <p:cNvSpPr txBox="1"/>
          <p:nvPr/>
        </p:nvSpPr>
        <p:spPr>
          <a:xfrm>
            <a:off x="815175" y="10"/>
            <a:ext cx="8839500" cy="581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400">
                <a:solidFill>
                  <a:srgbClr val="033568"/>
                </a:solidFill>
              </a:rPr>
              <a:t>Σενάρια</a:t>
            </a:r>
            <a:endParaRPr sz="2400"/>
          </a:p>
        </p:txBody>
      </p:sp>
      <p:sp>
        <p:nvSpPr>
          <p:cNvPr id="258" name="Google Shape;258;p19"/>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p19"/>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0" name="Google Shape;260;p19"/>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61" name="Google Shape;261;p19"/>
          <p:cNvSpPr txBox="1"/>
          <p:nvPr/>
        </p:nvSpPr>
        <p:spPr>
          <a:xfrm>
            <a:off x="304800" y="507675"/>
            <a:ext cx="11308500" cy="554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2000"/>
          </a:p>
          <a:p>
            <a:pPr indent="0" lvl="0" marL="0" marR="0" rtl="0" algn="l">
              <a:lnSpc>
                <a:spcPct val="100000"/>
              </a:lnSpc>
              <a:spcBef>
                <a:spcPts val="600"/>
              </a:spcBef>
              <a:spcAft>
                <a:spcPts val="0"/>
              </a:spcAft>
              <a:buNone/>
            </a:pPr>
            <a:r>
              <a:t/>
            </a:r>
            <a:endParaRPr sz="2200"/>
          </a:p>
          <a:p>
            <a:pPr indent="0" lvl="0" marL="0" marR="0" rtl="0" algn="l">
              <a:lnSpc>
                <a:spcPct val="100000"/>
              </a:lnSpc>
              <a:spcBef>
                <a:spcPts val="600"/>
              </a:spcBef>
              <a:spcAft>
                <a:spcPts val="0"/>
              </a:spcAft>
              <a:buNone/>
            </a:pPr>
            <a:r>
              <a:t/>
            </a:r>
            <a:endParaRPr sz="2200"/>
          </a:p>
          <a:p>
            <a:pPr indent="0" lvl="0" marL="0" marR="0" rtl="0" algn="l">
              <a:lnSpc>
                <a:spcPct val="100000"/>
              </a:lnSpc>
              <a:spcBef>
                <a:spcPts val="600"/>
              </a:spcBef>
              <a:spcAft>
                <a:spcPts val="600"/>
              </a:spcAft>
              <a:buNone/>
            </a:pPr>
            <a:r>
              <a:t/>
            </a:r>
            <a:endParaRPr sz="1800">
              <a:solidFill>
                <a:srgbClr val="033568"/>
              </a:solidFill>
            </a:endParaRPr>
          </a:p>
        </p:txBody>
      </p:sp>
      <p:pic>
        <p:nvPicPr>
          <p:cNvPr id="262" name="Google Shape;262;p19"/>
          <p:cNvPicPr preferRelativeResize="0"/>
          <p:nvPr/>
        </p:nvPicPr>
        <p:blipFill>
          <a:blip r:embed="rId4">
            <a:alphaModFix/>
          </a:blip>
          <a:stretch>
            <a:fillRect/>
          </a:stretch>
        </p:blipFill>
        <p:spPr>
          <a:xfrm>
            <a:off x="67825" y="581400"/>
            <a:ext cx="7835710" cy="2694625"/>
          </a:xfrm>
          <a:prstGeom prst="rect">
            <a:avLst/>
          </a:prstGeom>
          <a:noFill/>
          <a:ln>
            <a:noFill/>
          </a:ln>
        </p:spPr>
      </p:pic>
      <p:pic>
        <p:nvPicPr>
          <p:cNvPr id="263" name="Google Shape;263;p19"/>
          <p:cNvPicPr preferRelativeResize="0"/>
          <p:nvPr/>
        </p:nvPicPr>
        <p:blipFill>
          <a:blip r:embed="rId5">
            <a:alphaModFix/>
          </a:blip>
          <a:stretch>
            <a:fillRect/>
          </a:stretch>
        </p:blipFill>
        <p:spPr>
          <a:xfrm>
            <a:off x="4039900" y="3276024"/>
            <a:ext cx="7251851" cy="311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20"/>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300"/>
              </a:spcAft>
              <a:buNone/>
            </a:pPr>
            <a:r>
              <a:t/>
            </a:r>
            <a:endParaRPr sz="2500">
              <a:solidFill>
                <a:srgbClr val="033568"/>
              </a:solidFill>
            </a:endParaRPr>
          </a:p>
        </p:txBody>
      </p:sp>
      <p:sp>
        <p:nvSpPr>
          <p:cNvPr id="269" name="Google Shape;269;p20"/>
          <p:cNvSpPr txBox="1"/>
          <p:nvPr/>
        </p:nvSpPr>
        <p:spPr>
          <a:xfrm>
            <a:off x="815175" y="10"/>
            <a:ext cx="8839500" cy="581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400">
                <a:solidFill>
                  <a:srgbClr val="033568"/>
                </a:solidFill>
              </a:rPr>
              <a:t>Σενάρια (2) </a:t>
            </a:r>
            <a:endParaRPr sz="2400"/>
          </a:p>
        </p:txBody>
      </p:sp>
      <p:sp>
        <p:nvSpPr>
          <p:cNvPr id="270" name="Google Shape;270;p20"/>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1" name="Google Shape;271;p20"/>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2" name="Google Shape;272;p20"/>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73" name="Google Shape;273;p20"/>
          <p:cNvSpPr txBox="1"/>
          <p:nvPr/>
        </p:nvSpPr>
        <p:spPr>
          <a:xfrm>
            <a:off x="304800" y="507675"/>
            <a:ext cx="11308500" cy="554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2000"/>
          </a:p>
          <a:p>
            <a:pPr indent="0" lvl="0" marL="0" marR="0" rtl="0" algn="l">
              <a:lnSpc>
                <a:spcPct val="100000"/>
              </a:lnSpc>
              <a:spcBef>
                <a:spcPts val="600"/>
              </a:spcBef>
              <a:spcAft>
                <a:spcPts val="0"/>
              </a:spcAft>
              <a:buNone/>
            </a:pPr>
            <a:r>
              <a:t/>
            </a:r>
            <a:endParaRPr sz="2200"/>
          </a:p>
          <a:p>
            <a:pPr indent="0" lvl="0" marL="0" marR="0" rtl="0" algn="l">
              <a:lnSpc>
                <a:spcPct val="100000"/>
              </a:lnSpc>
              <a:spcBef>
                <a:spcPts val="600"/>
              </a:spcBef>
              <a:spcAft>
                <a:spcPts val="0"/>
              </a:spcAft>
              <a:buNone/>
            </a:pPr>
            <a:r>
              <a:t/>
            </a:r>
            <a:endParaRPr sz="2200"/>
          </a:p>
          <a:p>
            <a:pPr indent="0" lvl="0" marL="0" marR="0" rtl="0" algn="l">
              <a:lnSpc>
                <a:spcPct val="100000"/>
              </a:lnSpc>
              <a:spcBef>
                <a:spcPts val="600"/>
              </a:spcBef>
              <a:spcAft>
                <a:spcPts val="600"/>
              </a:spcAft>
              <a:buNone/>
            </a:pPr>
            <a:r>
              <a:t/>
            </a:r>
            <a:endParaRPr sz="1800">
              <a:solidFill>
                <a:srgbClr val="033568"/>
              </a:solidFill>
            </a:endParaRPr>
          </a:p>
        </p:txBody>
      </p:sp>
      <p:pic>
        <p:nvPicPr>
          <p:cNvPr id="274" name="Google Shape;274;p20"/>
          <p:cNvPicPr preferRelativeResize="0"/>
          <p:nvPr/>
        </p:nvPicPr>
        <p:blipFill>
          <a:blip r:embed="rId4">
            <a:alphaModFix/>
          </a:blip>
          <a:stretch>
            <a:fillRect/>
          </a:stretch>
        </p:blipFill>
        <p:spPr>
          <a:xfrm>
            <a:off x="1224075" y="1553850"/>
            <a:ext cx="9105900" cy="344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21"/>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300"/>
              </a:spcAft>
              <a:buNone/>
            </a:pPr>
            <a:r>
              <a:t/>
            </a:r>
            <a:endParaRPr sz="2500">
              <a:solidFill>
                <a:srgbClr val="033568"/>
              </a:solidFill>
            </a:endParaRPr>
          </a:p>
        </p:txBody>
      </p:sp>
      <p:sp>
        <p:nvSpPr>
          <p:cNvPr id="280" name="Google Shape;280;p21"/>
          <p:cNvSpPr txBox="1"/>
          <p:nvPr/>
        </p:nvSpPr>
        <p:spPr>
          <a:xfrm>
            <a:off x="832600" y="10"/>
            <a:ext cx="8839500" cy="5814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3200">
                <a:solidFill>
                  <a:srgbClr val="033568"/>
                </a:solidFill>
              </a:rPr>
              <a:t>Ομαδική εργασία</a:t>
            </a:r>
            <a:endParaRPr sz="3200"/>
          </a:p>
        </p:txBody>
      </p:sp>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281" name="Google Shape;281;p21"/>
          <p:cNvPicPr preferRelativeResize="0"/>
          <p:nvPr/>
        </p:nvPicPr>
        <p:blipFill rotWithShape="1">
          <a:blip r:embed="rId3">
            <a:alphaModFix/>
          </a:blip>
          <a:srcRect b="29993" l="0" r="0" t="30673"/>
          <a:stretch/>
        </p:blipFill>
        <p:spPr>
          <a:xfrm>
            <a:off x="10179824" y="5713199"/>
            <a:ext cx="2041994" cy="809756"/>
          </a:xfrm>
          <a:custGeom>
            <a:rect b="b" l="l" r="r" t="t"/>
            <a:pathLst>
              <a:path extrusionOk="0" h="4694238" w="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ln>
            <a:noFill/>
          </a:ln>
        </p:spPr>
      </p:pic>
      <p:sp>
        <p:nvSpPr>
          <p:cNvPr id="282" name="Google Shape;282;p21"/>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3" name="Google Shape;283;p21"/>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4" name="Google Shape;284;p21"/>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4">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85" name="Google Shape;285;p21"/>
          <p:cNvSpPr txBox="1"/>
          <p:nvPr/>
        </p:nvSpPr>
        <p:spPr>
          <a:xfrm>
            <a:off x="448350" y="507675"/>
            <a:ext cx="11164800" cy="509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2200"/>
          </a:p>
          <a:p>
            <a:pPr indent="0" lvl="0" marL="0" marR="0" rtl="0" algn="l">
              <a:lnSpc>
                <a:spcPct val="100000"/>
              </a:lnSpc>
              <a:spcBef>
                <a:spcPts val="600"/>
              </a:spcBef>
              <a:spcAft>
                <a:spcPts val="0"/>
              </a:spcAft>
              <a:buNone/>
            </a:pPr>
            <a:r>
              <a:rPr lang="en-US" sz="2800"/>
              <a:t>Χτίζοντας πλάνα βιωσιμότητας για τις βιβλιοθήκες μας μέσα από 3 σενάρια. </a:t>
            </a:r>
            <a:endParaRPr b="1" sz="2800"/>
          </a:p>
          <a:p>
            <a:pPr indent="0" lvl="0" marL="0" marR="0" rtl="0" algn="l">
              <a:lnSpc>
                <a:spcPct val="100000"/>
              </a:lnSpc>
              <a:spcBef>
                <a:spcPts val="600"/>
              </a:spcBef>
              <a:spcAft>
                <a:spcPts val="0"/>
              </a:spcAft>
              <a:buNone/>
            </a:pPr>
            <a:r>
              <a:t/>
            </a:r>
            <a:endParaRPr b="1" sz="2200"/>
          </a:p>
          <a:p>
            <a:pPr indent="0" lvl="0" marL="0" marR="0" rtl="0" algn="l">
              <a:lnSpc>
                <a:spcPct val="100000"/>
              </a:lnSpc>
              <a:spcBef>
                <a:spcPts val="600"/>
              </a:spcBef>
              <a:spcAft>
                <a:spcPts val="0"/>
              </a:spcAft>
              <a:buNone/>
            </a:pPr>
            <a:r>
              <a:rPr b="1" lang="en-US" sz="2200"/>
              <a:t>Υ</a:t>
            </a:r>
            <a:r>
              <a:rPr b="1" lang="en-US" sz="2200"/>
              <a:t>λικά</a:t>
            </a:r>
            <a:r>
              <a:rPr lang="en-US" sz="2200"/>
              <a:t>: </a:t>
            </a:r>
            <a:endParaRPr sz="2200"/>
          </a:p>
          <a:p>
            <a:pPr indent="-368300" lvl="0" marL="457200" marR="0" rtl="0" algn="l">
              <a:lnSpc>
                <a:spcPct val="100000"/>
              </a:lnSpc>
              <a:spcBef>
                <a:spcPts val="600"/>
              </a:spcBef>
              <a:spcAft>
                <a:spcPts val="0"/>
              </a:spcAft>
              <a:buSzPts val="2200"/>
              <a:buAutoNum type="arabicPeriod"/>
            </a:pPr>
            <a:r>
              <a:rPr lang="en-US" sz="2200"/>
              <a:t>Πλάνο βιωσιμότητας συμπληρωμένο με βασικές επιλογές</a:t>
            </a:r>
            <a:endParaRPr sz="2200"/>
          </a:p>
          <a:p>
            <a:pPr indent="-368300" lvl="0" marL="457200" marR="0" rtl="0" algn="l">
              <a:lnSpc>
                <a:spcPct val="100000"/>
              </a:lnSpc>
              <a:spcBef>
                <a:spcPts val="0"/>
              </a:spcBef>
              <a:spcAft>
                <a:spcPts val="0"/>
              </a:spcAft>
              <a:buSzPts val="2200"/>
              <a:buAutoNum type="arabicPeriod"/>
            </a:pPr>
            <a:r>
              <a:rPr lang="en-US" sz="2200"/>
              <a:t>Πλάνο βιωσιμότητας προς συμπλήρωση</a:t>
            </a:r>
            <a:endParaRPr sz="2200"/>
          </a:p>
          <a:p>
            <a:pPr indent="-368300" lvl="0" marL="457200" marR="0" rtl="0" algn="l">
              <a:lnSpc>
                <a:spcPct val="100000"/>
              </a:lnSpc>
              <a:spcBef>
                <a:spcPts val="0"/>
              </a:spcBef>
              <a:spcAft>
                <a:spcPts val="0"/>
              </a:spcAft>
              <a:buSzPts val="2200"/>
              <a:buAutoNum type="arabicPeriod"/>
            </a:pPr>
            <a:r>
              <a:rPr lang="en-US" sz="2200"/>
              <a:t>Σενάριο (ένα ανά ομάδα)</a:t>
            </a:r>
            <a:endParaRPr sz="2200"/>
          </a:p>
          <a:p>
            <a:pPr indent="0" lvl="0" marL="0" marR="0" rtl="0" algn="l">
              <a:lnSpc>
                <a:spcPct val="100000"/>
              </a:lnSpc>
              <a:spcBef>
                <a:spcPts val="600"/>
              </a:spcBef>
              <a:spcAft>
                <a:spcPts val="0"/>
              </a:spcAft>
              <a:buNone/>
            </a:pPr>
            <a:r>
              <a:t/>
            </a:r>
            <a:endParaRPr sz="1800">
              <a:solidFill>
                <a:srgbClr val="033568"/>
              </a:solidFill>
            </a:endParaRPr>
          </a:p>
          <a:p>
            <a:pPr indent="0" lvl="0" marL="0" marR="0" rtl="0" algn="l">
              <a:lnSpc>
                <a:spcPct val="100000"/>
              </a:lnSpc>
              <a:spcBef>
                <a:spcPts val="600"/>
              </a:spcBef>
              <a:spcAft>
                <a:spcPts val="0"/>
              </a:spcAft>
              <a:buNone/>
            </a:pPr>
            <a:r>
              <a:rPr b="1" lang="en-US" sz="2200"/>
              <a:t>Πώς θα δουλέψουμε:</a:t>
            </a:r>
            <a:endParaRPr sz="1800">
              <a:solidFill>
                <a:srgbClr val="033568"/>
              </a:solidFill>
            </a:endParaRPr>
          </a:p>
          <a:p>
            <a:pPr indent="-368300" lvl="0" marL="457200" marR="0" rtl="0" algn="l">
              <a:lnSpc>
                <a:spcPct val="100000"/>
              </a:lnSpc>
              <a:spcBef>
                <a:spcPts val="600"/>
              </a:spcBef>
              <a:spcAft>
                <a:spcPts val="0"/>
              </a:spcAft>
              <a:buSzPts val="2200"/>
              <a:buAutoNum type="arabicPeriod"/>
            </a:pPr>
            <a:r>
              <a:rPr lang="en-US" sz="2200"/>
              <a:t>Χωριζόμαστε </a:t>
            </a:r>
            <a:r>
              <a:rPr lang="en-US" sz="2200"/>
              <a:t>σε ομάδες (2 ομάδες διά ζώσης &amp; 3 ομάδες online) </a:t>
            </a:r>
            <a:endParaRPr sz="2200"/>
          </a:p>
          <a:p>
            <a:pPr indent="-368300" lvl="0" marL="457200" marR="0" rtl="0" algn="l">
              <a:lnSpc>
                <a:spcPct val="100000"/>
              </a:lnSpc>
              <a:spcBef>
                <a:spcPts val="0"/>
              </a:spcBef>
              <a:spcAft>
                <a:spcPts val="0"/>
              </a:spcAft>
              <a:buSzPts val="2200"/>
              <a:buAutoNum type="arabicPeriod"/>
            </a:pPr>
            <a:r>
              <a:rPr lang="en-US" sz="2200"/>
              <a:t>Δίνουμε ζωή στα σενάρια (35 λεπτά)</a:t>
            </a:r>
            <a:endParaRPr sz="2200"/>
          </a:p>
          <a:p>
            <a:pPr indent="-368300" lvl="0" marL="457200" marR="0" rtl="0" algn="l">
              <a:lnSpc>
                <a:spcPct val="100000"/>
              </a:lnSpc>
              <a:spcBef>
                <a:spcPts val="0"/>
              </a:spcBef>
              <a:spcAft>
                <a:spcPts val="0"/>
              </a:spcAft>
              <a:buSzPts val="2200"/>
              <a:buAutoNum type="arabicPeriod"/>
            </a:pPr>
            <a:r>
              <a:rPr lang="en-US" sz="2200"/>
              <a:t>Παρουσιάζουμε στην ολομέλεια τις ιδέες μας (3 λεπτά/ομάδα)</a:t>
            </a:r>
            <a:endParaRPr sz="2000">
              <a:solidFill>
                <a:schemeClr val="dk1"/>
              </a:solidFill>
            </a:endParaRPr>
          </a:p>
          <a:p>
            <a:pPr indent="0" lvl="0" marL="0" marR="0" rtl="0" algn="l">
              <a:lnSpc>
                <a:spcPct val="100000"/>
              </a:lnSpc>
              <a:spcBef>
                <a:spcPts val="600"/>
              </a:spcBef>
              <a:spcAft>
                <a:spcPts val="600"/>
              </a:spcAft>
              <a:buNone/>
            </a:pPr>
            <a:r>
              <a:t/>
            </a:r>
            <a:endParaRPr sz="1800">
              <a:solidFill>
                <a:srgbClr val="03356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p22"/>
          <p:cNvSpPr txBox="1"/>
          <p:nvPr/>
        </p:nvSpPr>
        <p:spPr>
          <a:xfrm>
            <a:off x="735898" y="249922"/>
            <a:ext cx="8946300" cy="834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US" sz="2400">
                <a:solidFill>
                  <a:srgbClr val="033568"/>
                </a:solidFill>
              </a:rPr>
              <a:t>Ερωτηματολόγιο ανατροφοδότησης</a:t>
            </a:r>
            <a:endParaRPr b="1" sz="2400">
              <a:solidFill>
                <a:srgbClr val="033568"/>
              </a:solidFill>
            </a:endParaRPr>
          </a:p>
          <a:p>
            <a:pPr indent="0" lvl="0" marL="0" marR="0" rtl="0" algn="l">
              <a:lnSpc>
                <a:spcPct val="90000"/>
              </a:lnSpc>
              <a:spcBef>
                <a:spcPts val="600"/>
              </a:spcBef>
              <a:spcAft>
                <a:spcPts val="600"/>
              </a:spcAft>
              <a:buNone/>
            </a:pPr>
            <a:r>
              <a:rPr b="1" lang="en-US" sz="2400" u="sng">
                <a:solidFill>
                  <a:schemeClr val="hlink"/>
                </a:solidFill>
                <a:hlinkClick r:id="rId3"/>
              </a:rPr>
              <a:t>https://web2learn.eu/el/caelum/participant_insights/</a:t>
            </a:r>
            <a:r>
              <a:rPr b="1" lang="en-US" sz="2400">
                <a:solidFill>
                  <a:srgbClr val="033568"/>
                </a:solidFill>
              </a:rPr>
              <a:t> </a:t>
            </a:r>
            <a:endParaRPr b="1" sz="2400">
              <a:solidFill>
                <a:srgbClr val="033568"/>
              </a:solidFill>
            </a:endParaRPr>
          </a:p>
        </p:txBody>
      </p:sp>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291" name="Google Shape;291;p22"/>
          <p:cNvPicPr preferRelativeResize="0"/>
          <p:nvPr/>
        </p:nvPicPr>
        <p:blipFill rotWithShape="1">
          <a:blip r:embed="rId4">
            <a:alphaModFix/>
          </a:blip>
          <a:srcRect b="29993" l="0" r="0" t="30673"/>
          <a:stretch/>
        </p:blipFill>
        <p:spPr>
          <a:xfrm>
            <a:off x="10179824" y="5713199"/>
            <a:ext cx="2041994" cy="809756"/>
          </a:xfrm>
          <a:custGeom>
            <a:rect b="b" l="l" r="r" t="t"/>
            <a:pathLst>
              <a:path extrusionOk="0" h="4694238" w="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ln>
            <a:noFill/>
          </a:ln>
        </p:spPr>
      </p:pic>
      <p:sp>
        <p:nvSpPr>
          <p:cNvPr id="292" name="Google Shape;292;p22"/>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4" name="Google Shape;294;p22"/>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5">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295" name="Google Shape;295;p22"/>
          <p:cNvSpPr txBox="1"/>
          <p:nvPr/>
        </p:nvSpPr>
        <p:spPr>
          <a:xfrm>
            <a:off x="701125" y="1427699"/>
            <a:ext cx="11034300" cy="494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2400"/>
          </a:p>
          <a:p>
            <a:pPr indent="0" lvl="0" marL="1371600" marR="0" rtl="0" algn="l">
              <a:lnSpc>
                <a:spcPct val="100000"/>
              </a:lnSpc>
              <a:spcBef>
                <a:spcPts val="600"/>
              </a:spcBef>
              <a:spcAft>
                <a:spcPts val="0"/>
              </a:spcAft>
              <a:buNone/>
            </a:pPr>
            <a:r>
              <a:t/>
            </a:r>
            <a:endParaRPr sz="2400"/>
          </a:p>
          <a:p>
            <a:pPr indent="0" lvl="0" marL="1371600" marR="0" rtl="0" algn="l">
              <a:lnSpc>
                <a:spcPct val="100000"/>
              </a:lnSpc>
              <a:spcBef>
                <a:spcPts val="600"/>
              </a:spcBef>
              <a:spcAft>
                <a:spcPts val="0"/>
              </a:spcAft>
              <a:buNone/>
            </a:pPr>
            <a:r>
              <a:t/>
            </a:r>
            <a:endParaRPr sz="2400"/>
          </a:p>
          <a:p>
            <a:pPr indent="0" lvl="0" marL="1371600" marR="0" rtl="0" algn="l">
              <a:lnSpc>
                <a:spcPct val="100000"/>
              </a:lnSpc>
              <a:spcBef>
                <a:spcPts val="600"/>
              </a:spcBef>
              <a:spcAft>
                <a:spcPts val="0"/>
              </a:spcAft>
              <a:buNone/>
            </a:pPr>
            <a:r>
              <a:t/>
            </a:r>
            <a:endParaRPr sz="2400"/>
          </a:p>
          <a:p>
            <a:pPr indent="0" lvl="0" marL="0" marR="0" rtl="0" algn="l">
              <a:lnSpc>
                <a:spcPct val="100000"/>
              </a:lnSpc>
              <a:spcBef>
                <a:spcPts val="600"/>
              </a:spcBef>
              <a:spcAft>
                <a:spcPts val="0"/>
              </a:spcAft>
              <a:buNone/>
            </a:pPr>
            <a:r>
              <a:t/>
            </a:r>
            <a:endParaRPr sz="2400"/>
          </a:p>
          <a:p>
            <a:pPr indent="0" lvl="0" marL="0" marR="0" rtl="0" algn="l">
              <a:lnSpc>
                <a:spcPct val="100000"/>
              </a:lnSpc>
              <a:spcBef>
                <a:spcPts val="600"/>
              </a:spcBef>
              <a:spcAft>
                <a:spcPts val="0"/>
              </a:spcAft>
              <a:buNone/>
            </a:pPr>
            <a:r>
              <a:t/>
            </a:r>
            <a:endParaRPr sz="2400"/>
          </a:p>
          <a:p>
            <a:pPr indent="0" lvl="0" marL="0" marR="0" rtl="0" algn="l">
              <a:lnSpc>
                <a:spcPct val="100000"/>
              </a:lnSpc>
              <a:spcBef>
                <a:spcPts val="600"/>
              </a:spcBef>
              <a:spcAft>
                <a:spcPts val="0"/>
              </a:spcAft>
              <a:buNone/>
            </a:pPr>
            <a:r>
              <a:t/>
            </a:r>
            <a:endParaRPr sz="2400"/>
          </a:p>
          <a:p>
            <a:pPr indent="0" lvl="0" marL="0" marR="0" rtl="0" algn="l">
              <a:lnSpc>
                <a:spcPct val="100000"/>
              </a:lnSpc>
              <a:spcBef>
                <a:spcPts val="600"/>
              </a:spcBef>
              <a:spcAft>
                <a:spcPts val="0"/>
              </a:spcAft>
              <a:buNone/>
            </a:pPr>
            <a:r>
              <a:t/>
            </a:r>
            <a:endParaRPr sz="2400"/>
          </a:p>
          <a:p>
            <a:pPr indent="0" lvl="0" marL="0" marR="0" rtl="0" algn="l">
              <a:lnSpc>
                <a:spcPct val="100000"/>
              </a:lnSpc>
              <a:spcBef>
                <a:spcPts val="600"/>
              </a:spcBef>
              <a:spcAft>
                <a:spcPts val="0"/>
              </a:spcAft>
              <a:buNone/>
            </a:pPr>
            <a:r>
              <a:t/>
            </a:r>
            <a:endParaRPr sz="2400">
              <a:highlight>
                <a:schemeClr val="lt1"/>
              </a:highlight>
            </a:endParaRPr>
          </a:p>
          <a:p>
            <a:pPr indent="0" lvl="0" marL="609600" marR="0" rtl="0" algn="l">
              <a:lnSpc>
                <a:spcPct val="100000"/>
              </a:lnSpc>
              <a:spcBef>
                <a:spcPts val="600"/>
              </a:spcBef>
              <a:spcAft>
                <a:spcPts val="600"/>
              </a:spcAft>
              <a:buNone/>
            </a:pPr>
            <a:r>
              <a:t/>
            </a:r>
            <a:endParaRPr sz="1800">
              <a:solidFill>
                <a:srgbClr val="033568"/>
              </a:solidFill>
            </a:endParaRPr>
          </a:p>
        </p:txBody>
      </p:sp>
      <p:pic>
        <p:nvPicPr>
          <p:cNvPr id="296" name="Google Shape;296;p22"/>
          <p:cNvPicPr preferRelativeResize="0"/>
          <p:nvPr/>
        </p:nvPicPr>
        <p:blipFill>
          <a:blip r:embed="rId6">
            <a:alphaModFix/>
          </a:blip>
          <a:stretch>
            <a:fillRect/>
          </a:stretch>
        </p:blipFill>
        <p:spPr>
          <a:xfrm>
            <a:off x="3920025" y="1660323"/>
            <a:ext cx="4596500" cy="447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5"/>
          <p:cNvSpPr/>
          <p:nvPr/>
        </p:nvSpPr>
        <p:spPr>
          <a:xfrm>
            <a:off x="4518113" y="4500025"/>
            <a:ext cx="850001" cy="2357975"/>
          </a:xfrm>
          <a:custGeom>
            <a:rect b="b" l="l" r="r" t="t"/>
            <a:pathLst>
              <a:path extrusionOk="0" h="1251" w="725">
                <a:moveTo>
                  <a:pt x="258" y="1251"/>
                </a:moveTo>
                <a:cubicBezTo>
                  <a:pt x="258" y="1251"/>
                  <a:pt x="323" y="826"/>
                  <a:pt x="285" y="700"/>
                </a:cubicBezTo>
                <a:cubicBezTo>
                  <a:pt x="0" y="315"/>
                  <a:pt x="0" y="315"/>
                  <a:pt x="0" y="315"/>
                </a:cubicBezTo>
                <a:cubicBezTo>
                  <a:pt x="46" y="273"/>
                  <a:pt x="46" y="273"/>
                  <a:pt x="46" y="273"/>
                </a:cubicBezTo>
                <a:cubicBezTo>
                  <a:pt x="314" y="578"/>
                  <a:pt x="314" y="578"/>
                  <a:pt x="314" y="578"/>
                </a:cubicBezTo>
                <a:cubicBezTo>
                  <a:pt x="344" y="0"/>
                  <a:pt x="344" y="0"/>
                  <a:pt x="344" y="0"/>
                </a:cubicBezTo>
                <a:cubicBezTo>
                  <a:pt x="412" y="0"/>
                  <a:pt x="412" y="0"/>
                  <a:pt x="412" y="0"/>
                </a:cubicBezTo>
                <a:cubicBezTo>
                  <a:pt x="440" y="377"/>
                  <a:pt x="440" y="377"/>
                  <a:pt x="440" y="377"/>
                </a:cubicBezTo>
                <a:cubicBezTo>
                  <a:pt x="675" y="126"/>
                  <a:pt x="675" y="126"/>
                  <a:pt x="675" y="126"/>
                </a:cubicBezTo>
                <a:cubicBezTo>
                  <a:pt x="725" y="193"/>
                  <a:pt x="725" y="193"/>
                  <a:pt x="725" y="193"/>
                </a:cubicBezTo>
                <a:cubicBezTo>
                  <a:pt x="478" y="490"/>
                  <a:pt x="478" y="490"/>
                  <a:pt x="478" y="490"/>
                </a:cubicBezTo>
                <a:cubicBezTo>
                  <a:pt x="478" y="490"/>
                  <a:pt x="436" y="490"/>
                  <a:pt x="461" y="788"/>
                </a:cubicBezTo>
                <a:cubicBezTo>
                  <a:pt x="486" y="1085"/>
                  <a:pt x="507" y="1245"/>
                  <a:pt x="507" y="1245"/>
                </a:cubicBezTo>
                <a:lnTo>
                  <a:pt x="258" y="1251"/>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F3F3F"/>
              </a:solidFill>
              <a:latin typeface="Calibri"/>
              <a:ea typeface="Calibri"/>
              <a:cs typeface="Calibri"/>
              <a:sym typeface="Calibri"/>
            </a:endParaRPr>
          </a:p>
        </p:txBody>
      </p:sp>
      <p:sp>
        <p:nvSpPr>
          <p:cNvPr id="43" name="Google Shape;43;p5"/>
          <p:cNvSpPr/>
          <p:nvPr/>
        </p:nvSpPr>
        <p:spPr>
          <a:xfrm>
            <a:off x="4143629" y="2826911"/>
            <a:ext cx="1573517" cy="1554300"/>
          </a:xfrm>
          <a:prstGeom prst="ellipse">
            <a:avLst/>
          </a:prstGeom>
          <a:solidFill>
            <a:srgbClr val="033568"/>
          </a:solidFill>
          <a:ln cap="flat" cmpd="sng" w="9525">
            <a:solidFill>
              <a:schemeClr val="lt1"/>
            </a:solidFill>
            <a:prstDash val="solid"/>
            <a:round/>
            <a:headEnd len="sm" w="sm" type="none"/>
            <a:tailEnd len="sm" w="sm" type="none"/>
          </a:ln>
          <a:effectLst>
            <a:outerShdw blurRad="101600" sx="102000" rotWithShape="0" algn="t" dir="5400000" dist="38100" sy="102000">
              <a:srgbClr val="2740CC">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44" name="Google Shape;44;p5"/>
          <p:cNvGrpSpPr/>
          <p:nvPr/>
        </p:nvGrpSpPr>
        <p:grpSpPr>
          <a:xfrm>
            <a:off x="3639157" y="3282584"/>
            <a:ext cx="1711108" cy="1802026"/>
            <a:chOff x="3553543" y="1227816"/>
            <a:chExt cx="2103390" cy="2512235"/>
          </a:xfrm>
        </p:grpSpPr>
        <p:sp>
          <p:nvSpPr>
            <p:cNvPr id="45" name="Google Shape;45;p5"/>
            <p:cNvSpPr/>
            <p:nvPr/>
          </p:nvSpPr>
          <p:spPr>
            <a:xfrm>
              <a:off x="3553543" y="2390051"/>
              <a:ext cx="1351500" cy="1350000"/>
            </a:xfrm>
            <a:prstGeom prst="ellipse">
              <a:avLst/>
            </a:prstGeom>
            <a:solidFill>
              <a:srgbClr val="6CA2D7"/>
            </a:solidFill>
            <a:ln cap="flat" cmpd="sng" w="9525">
              <a:solidFill>
                <a:schemeClr val="lt1"/>
              </a:solidFill>
              <a:prstDash val="solid"/>
              <a:round/>
              <a:headEnd len="sm" w="sm" type="none"/>
              <a:tailEnd len="sm" w="sm" type="none"/>
            </a:ln>
            <a:effectLst>
              <a:outerShdw blurRad="127000" sx="102000" rotWithShape="0" algn="t" dir="5400000" dist="38100" sy="102000">
                <a:srgbClr val="7382D5">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 name="Google Shape;46;p5"/>
            <p:cNvSpPr/>
            <p:nvPr/>
          </p:nvSpPr>
          <p:spPr>
            <a:xfrm>
              <a:off x="4624682" y="1227816"/>
              <a:ext cx="1032252" cy="896324"/>
            </a:xfrm>
            <a:custGeom>
              <a:rect b="b" l="l" r="r" t="t"/>
              <a:pathLst>
                <a:path extrusionOk="0" h="3068" w="3518">
                  <a:moveTo>
                    <a:pt x="1691" y="1542"/>
                  </a:moveTo>
                  <a:lnTo>
                    <a:pt x="1689" y="1566"/>
                  </a:lnTo>
                  <a:lnTo>
                    <a:pt x="1684" y="1593"/>
                  </a:lnTo>
                  <a:lnTo>
                    <a:pt x="1676" y="1623"/>
                  </a:lnTo>
                  <a:lnTo>
                    <a:pt x="1667" y="1656"/>
                  </a:lnTo>
                  <a:lnTo>
                    <a:pt x="1654" y="1693"/>
                  </a:lnTo>
                  <a:lnTo>
                    <a:pt x="1639" y="1734"/>
                  </a:lnTo>
                  <a:lnTo>
                    <a:pt x="1622" y="1779"/>
                  </a:lnTo>
                  <a:lnTo>
                    <a:pt x="1601" y="1828"/>
                  </a:lnTo>
                  <a:lnTo>
                    <a:pt x="1578" y="1882"/>
                  </a:lnTo>
                  <a:lnTo>
                    <a:pt x="1551" y="1940"/>
                  </a:lnTo>
                  <a:lnTo>
                    <a:pt x="1550" y="1942"/>
                  </a:lnTo>
                  <a:lnTo>
                    <a:pt x="1549" y="1946"/>
                  </a:lnTo>
                  <a:lnTo>
                    <a:pt x="1547" y="1953"/>
                  </a:lnTo>
                  <a:lnTo>
                    <a:pt x="1544" y="1962"/>
                  </a:lnTo>
                  <a:lnTo>
                    <a:pt x="1541" y="1973"/>
                  </a:lnTo>
                  <a:lnTo>
                    <a:pt x="1537" y="1987"/>
                  </a:lnTo>
                  <a:lnTo>
                    <a:pt x="1535" y="2002"/>
                  </a:lnTo>
                  <a:lnTo>
                    <a:pt x="1533" y="2018"/>
                  </a:lnTo>
                  <a:lnTo>
                    <a:pt x="1532" y="2036"/>
                  </a:lnTo>
                  <a:lnTo>
                    <a:pt x="1532" y="2055"/>
                  </a:lnTo>
                  <a:lnTo>
                    <a:pt x="1533" y="2075"/>
                  </a:lnTo>
                  <a:lnTo>
                    <a:pt x="1536" y="2095"/>
                  </a:lnTo>
                  <a:lnTo>
                    <a:pt x="1542" y="2115"/>
                  </a:lnTo>
                  <a:lnTo>
                    <a:pt x="1549" y="2137"/>
                  </a:lnTo>
                  <a:lnTo>
                    <a:pt x="1559" y="2157"/>
                  </a:lnTo>
                  <a:lnTo>
                    <a:pt x="1572" y="2177"/>
                  </a:lnTo>
                  <a:lnTo>
                    <a:pt x="1588" y="2198"/>
                  </a:lnTo>
                  <a:lnTo>
                    <a:pt x="1607" y="2217"/>
                  </a:lnTo>
                  <a:lnTo>
                    <a:pt x="1629" y="2235"/>
                  </a:lnTo>
                  <a:lnTo>
                    <a:pt x="1656" y="2252"/>
                  </a:lnTo>
                  <a:lnTo>
                    <a:pt x="1687" y="2268"/>
                  </a:lnTo>
                  <a:lnTo>
                    <a:pt x="1722" y="2282"/>
                  </a:lnTo>
                  <a:lnTo>
                    <a:pt x="1762" y="2295"/>
                  </a:lnTo>
                  <a:lnTo>
                    <a:pt x="1807" y="2306"/>
                  </a:lnTo>
                  <a:lnTo>
                    <a:pt x="1857" y="2313"/>
                  </a:lnTo>
                  <a:lnTo>
                    <a:pt x="1909" y="2319"/>
                  </a:lnTo>
                  <a:lnTo>
                    <a:pt x="1956" y="2321"/>
                  </a:lnTo>
                  <a:lnTo>
                    <a:pt x="1999" y="2320"/>
                  </a:lnTo>
                  <a:lnTo>
                    <a:pt x="2038" y="2316"/>
                  </a:lnTo>
                  <a:lnTo>
                    <a:pt x="2072" y="2309"/>
                  </a:lnTo>
                  <a:lnTo>
                    <a:pt x="2102" y="2301"/>
                  </a:lnTo>
                  <a:lnTo>
                    <a:pt x="2129" y="2289"/>
                  </a:lnTo>
                  <a:lnTo>
                    <a:pt x="2150" y="2275"/>
                  </a:lnTo>
                  <a:lnTo>
                    <a:pt x="2168" y="2259"/>
                  </a:lnTo>
                  <a:lnTo>
                    <a:pt x="2182" y="2241"/>
                  </a:lnTo>
                  <a:lnTo>
                    <a:pt x="2192" y="2221"/>
                  </a:lnTo>
                  <a:lnTo>
                    <a:pt x="2198" y="2200"/>
                  </a:lnTo>
                  <a:lnTo>
                    <a:pt x="2200" y="2177"/>
                  </a:lnTo>
                  <a:lnTo>
                    <a:pt x="2199" y="2153"/>
                  </a:lnTo>
                  <a:lnTo>
                    <a:pt x="2194" y="2127"/>
                  </a:lnTo>
                  <a:lnTo>
                    <a:pt x="2185" y="2101"/>
                  </a:lnTo>
                  <a:lnTo>
                    <a:pt x="2173" y="2075"/>
                  </a:lnTo>
                  <a:lnTo>
                    <a:pt x="2158" y="2047"/>
                  </a:lnTo>
                  <a:lnTo>
                    <a:pt x="2139" y="2019"/>
                  </a:lnTo>
                  <a:lnTo>
                    <a:pt x="2118" y="1990"/>
                  </a:lnTo>
                  <a:lnTo>
                    <a:pt x="2092" y="1961"/>
                  </a:lnTo>
                  <a:lnTo>
                    <a:pt x="2064" y="1933"/>
                  </a:lnTo>
                  <a:lnTo>
                    <a:pt x="2032" y="1904"/>
                  </a:lnTo>
                  <a:lnTo>
                    <a:pt x="1998" y="1877"/>
                  </a:lnTo>
                  <a:lnTo>
                    <a:pt x="1961" y="1849"/>
                  </a:lnTo>
                  <a:lnTo>
                    <a:pt x="1909" y="1810"/>
                  </a:lnTo>
                  <a:lnTo>
                    <a:pt x="1863" y="1773"/>
                  </a:lnTo>
                  <a:lnTo>
                    <a:pt x="1823" y="1735"/>
                  </a:lnTo>
                  <a:lnTo>
                    <a:pt x="1789" y="1699"/>
                  </a:lnTo>
                  <a:lnTo>
                    <a:pt x="1760" y="1665"/>
                  </a:lnTo>
                  <a:lnTo>
                    <a:pt x="1736" y="1630"/>
                  </a:lnTo>
                  <a:lnTo>
                    <a:pt x="1718" y="1599"/>
                  </a:lnTo>
                  <a:lnTo>
                    <a:pt x="1705" y="1569"/>
                  </a:lnTo>
                  <a:lnTo>
                    <a:pt x="1698" y="1542"/>
                  </a:lnTo>
                  <a:lnTo>
                    <a:pt x="1691" y="1542"/>
                  </a:lnTo>
                  <a:close/>
                  <a:moveTo>
                    <a:pt x="1681" y="0"/>
                  </a:moveTo>
                  <a:lnTo>
                    <a:pt x="1683" y="2"/>
                  </a:lnTo>
                  <a:lnTo>
                    <a:pt x="1688" y="6"/>
                  </a:lnTo>
                  <a:lnTo>
                    <a:pt x="1698" y="15"/>
                  </a:lnTo>
                  <a:lnTo>
                    <a:pt x="1711" y="25"/>
                  </a:lnTo>
                  <a:lnTo>
                    <a:pt x="1726" y="39"/>
                  </a:lnTo>
                  <a:lnTo>
                    <a:pt x="1743" y="55"/>
                  </a:lnTo>
                  <a:lnTo>
                    <a:pt x="1762" y="73"/>
                  </a:lnTo>
                  <a:lnTo>
                    <a:pt x="1782" y="94"/>
                  </a:lnTo>
                  <a:lnTo>
                    <a:pt x="1804" y="116"/>
                  </a:lnTo>
                  <a:lnTo>
                    <a:pt x="1826" y="141"/>
                  </a:lnTo>
                  <a:lnTo>
                    <a:pt x="1847" y="166"/>
                  </a:lnTo>
                  <a:lnTo>
                    <a:pt x="1870" y="193"/>
                  </a:lnTo>
                  <a:lnTo>
                    <a:pt x="1890" y="221"/>
                  </a:lnTo>
                  <a:lnTo>
                    <a:pt x="1910" y="250"/>
                  </a:lnTo>
                  <a:lnTo>
                    <a:pt x="1929" y="279"/>
                  </a:lnTo>
                  <a:lnTo>
                    <a:pt x="1945" y="309"/>
                  </a:lnTo>
                  <a:lnTo>
                    <a:pt x="1958" y="340"/>
                  </a:lnTo>
                  <a:lnTo>
                    <a:pt x="1968" y="370"/>
                  </a:lnTo>
                  <a:lnTo>
                    <a:pt x="1976" y="401"/>
                  </a:lnTo>
                  <a:lnTo>
                    <a:pt x="1983" y="446"/>
                  </a:lnTo>
                  <a:lnTo>
                    <a:pt x="1985" y="488"/>
                  </a:lnTo>
                  <a:lnTo>
                    <a:pt x="1985" y="526"/>
                  </a:lnTo>
                  <a:lnTo>
                    <a:pt x="1980" y="561"/>
                  </a:lnTo>
                  <a:lnTo>
                    <a:pt x="1972" y="593"/>
                  </a:lnTo>
                  <a:lnTo>
                    <a:pt x="1962" y="621"/>
                  </a:lnTo>
                  <a:lnTo>
                    <a:pt x="1948" y="646"/>
                  </a:lnTo>
                  <a:lnTo>
                    <a:pt x="1932" y="669"/>
                  </a:lnTo>
                  <a:lnTo>
                    <a:pt x="1914" y="687"/>
                  </a:lnTo>
                  <a:lnTo>
                    <a:pt x="1892" y="703"/>
                  </a:lnTo>
                  <a:lnTo>
                    <a:pt x="1870" y="716"/>
                  </a:lnTo>
                  <a:lnTo>
                    <a:pt x="1844" y="726"/>
                  </a:lnTo>
                  <a:lnTo>
                    <a:pt x="1838" y="775"/>
                  </a:lnTo>
                  <a:lnTo>
                    <a:pt x="1828" y="825"/>
                  </a:lnTo>
                  <a:lnTo>
                    <a:pt x="1815" y="878"/>
                  </a:lnTo>
                  <a:lnTo>
                    <a:pt x="1804" y="928"/>
                  </a:lnTo>
                  <a:lnTo>
                    <a:pt x="1830" y="899"/>
                  </a:lnTo>
                  <a:lnTo>
                    <a:pt x="1862" y="871"/>
                  </a:lnTo>
                  <a:lnTo>
                    <a:pt x="1901" y="844"/>
                  </a:lnTo>
                  <a:lnTo>
                    <a:pt x="1931" y="826"/>
                  </a:lnTo>
                  <a:lnTo>
                    <a:pt x="1964" y="812"/>
                  </a:lnTo>
                  <a:lnTo>
                    <a:pt x="1999" y="799"/>
                  </a:lnTo>
                  <a:lnTo>
                    <a:pt x="2037" y="790"/>
                  </a:lnTo>
                  <a:lnTo>
                    <a:pt x="2075" y="782"/>
                  </a:lnTo>
                  <a:lnTo>
                    <a:pt x="2114" y="776"/>
                  </a:lnTo>
                  <a:lnTo>
                    <a:pt x="2152" y="773"/>
                  </a:lnTo>
                  <a:lnTo>
                    <a:pt x="2189" y="769"/>
                  </a:lnTo>
                  <a:lnTo>
                    <a:pt x="2226" y="768"/>
                  </a:lnTo>
                  <a:lnTo>
                    <a:pt x="2260" y="768"/>
                  </a:lnTo>
                  <a:lnTo>
                    <a:pt x="2292" y="768"/>
                  </a:lnTo>
                  <a:lnTo>
                    <a:pt x="2320" y="769"/>
                  </a:lnTo>
                  <a:lnTo>
                    <a:pt x="2345" y="770"/>
                  </a:lnTo>
                  <a:lnTo>
                    <a:pt x="2365" y="773"/>
                  </a:lnTo>
                  <a:lnTo>
                    <a:pt x="2381" y="774"/>
                  </a:lnTo>
                  <a:lnTo>
                    <a:pt x="2390" y="775"/>
                  </a:lnTo>
                  <a:lnTo>
                    <a:pt x="2394" y="775"/>
                  </a:lnTo>
                  <a:lnTo>
                    <a:pt x="2393" y="778"/>
                  </a:lnTo>
                  <a:lnTo>
                    <a:pt x="2389" y="788"/>
                  </a:lnTo>
                  <a:lnTo>
                    <a:pt x="2385" y="802"/>
                  </a:lnTo>
                  <a:lnTo>
                    <a:pt x="2379" y="822"/>
                  </a:lnTo>
                  <a:lnTo>
                    <a:pt x="2370" y="844"/>
                  </a:lnTo>
                  <a:lnTo>
                    <a:pt x="2361" y="871"/>
                  </a:lnTo>
                  <a:lnTo>
                    <a:pt x="2349" y="901"/>
                  </a:lnTo>
                  <a:lnTo>
                    <a:pt x="2335" y="932"/>
                  </a:lnTo>
                  <a:lnTo>
                    <a:pt x="2320" y="965"/>
                  </a:lnTo>
                  <a:lnTo>
                    <a:pt x="2303" y="1000"/>
                  </a:lnTo>
                  <a:lnTo>
                    <a:pt x="2285" y="1034"/>
                  </a:lnTo>
                  <a:lnTo>
                    <a:pt x="2264" y="1067"/>
                  </a:lnTo>
                  <a:lnTo>
                    <a:pt x="2243" y="1099"/>
                  </a:lnTo>
                  <a:lnTo>
                    <a:pt x="2219" y="1130"/>
                  </a:lnTo>
                  <a:lnTo>
                    <a:pt x="2195" y="1158"/>
                  </a:lnTo>
                  <a:lnTo>
                    <a:pt x="2168" y="1183"/>
                  </a:lnTo>
                  <a:lnTo>
                    <a:pt x="2140" y="1204"/>
                  </a:lnTo>
                  <a:lnTo>
                    <a:pt x="2099" y="1230"/>
                  </a:lnTo>
                  <a:lnTo>
                    <a:pt x="2059" y="1250"/>
                  </a:lnTo>
                  <a:lnTo>
                    <a:pt x="2021" y="1264"/>
                  </a:lnTo>
                  <a:lnTo>
                    <a:pt x="1984" y="1274"/>
                  </a:lnTo>
                  <a:lnTo>
                    <a:pt x="1950" y="1277"/>
                  </a:lnTo>
                  <a:lnTo>
                    <a:pt x="1918" y="1277"/>
                  </a:lnTo>
                  <a:lnTo>
                    <a:pt x="1889" y="1272"/>
                  </a:lnTo>
                  <a:lnTo>
                    <a:pt x="1861" y="1263"/>
                  </a:lnTo>
                  <a:lnTo>
                    <a:pt x="1836" y="1249"/>
                  </a:lnTo>
                  <a:lnTo>
                    <a:pt x="1813" y="1232"/>
                  </a:lnTo>
                  <a:lnTo>
                    <a:pt x="1793" y="1213"/>
                  </a:lnTo>
                  <a:lnTo>
                    <a:pt x="1775" y="1189"/>
                  </a:lnTo>
                  <a:lnTo>
                    <a:pt x="1769" y="1181"/>
                  </a:lnTo>
                  <a:lnTo>
                    <a:pt x="1765" y="1172"/>
                  </a:lnTo>
                  <a:lnTo>
                    <a:pt x="1764" y="1182"/>
                  </a:lnTo>
                  <a:lnTo>
                    <a:pt x="1763" y="1198"/>
                  </a:lnTo>
                  <a:lnTo>
                    <a:pt x="1763" y="1220"/>
                  </a:lnTo>
                  <a:lnTo>
                    <a:pt x="1762" y="1249"/>
                  </a:lnTo>
                  <a:lnTo>
                    <a:pt x="1762" y="1281"/>
                  </a:lnTo>
                  <a:lnTo>
                    <a:pt x="1761" y="1318"/>
                  </a:lnTo>
                  <a:lnTo>
                    <a:pt x="1760" y="1357"/>
                  </a:lnTo>
                  <a:lnTo>
                    <a:pt x="1760" y="1397"/>
                  </a:lnTo>
                  <a:lnTo>
                    <a:pt x="1759" y="1439"/>
                  </a:lnTo>
                  <a:lnTo>
                    <a:pt x="1775" y="1432"/>
                  </a:lnTo>
                  <a:lnTo>
                    <a:pt x="1792" y="1428"/>
                  </a:lnTo>
                  <a:lnTo>
                    <a:pt x="1811" y="1426"/>
                  </a:lnTo>
                  <a:lnTo>
                    <a:pt x="1833" y="1427"/>
                  </a:lnTo>
                  <a:lnTo>
                    <a:pt x="1868" y="1433"/>
                  </a:lnTo>
                  <a:lnTo>
                    <a:pt x="1901" y="1441"/>
                  </a:lnTo>
                  <a:lnTo>
                    <a:pt x="1932" y="1451"/>
                  </a:lnTo>
                  <a:lnTo>
                    <a:pt x="1963" y="1464"/>
                  </a:lnTo>
                  <a:lnTo>
                    <a:pt x="1993" y="1478"/>
                  </a:lnTo>
                  <a:lnTo>
                    <a:pt x="2024" y="1494"/>
                  </a:lnTo>
                  <a:lnTo>
                    <a:pt x="2055" y="1513"/>
                  </a:lnTo>
                  <a:lnTo>
                    <a:pt x="2088" y="1532"/>
                  </a:lnTo>
                  <a:lnTo>
                    <a:pt x="2122" y="1553"/>
                  </a:lnTo>
                  <a:lnTo>
                    <a:pt x="2160" y="1576"/>
                  </a:lnTo>
                  <a:lnTo>
                    <a:pt x="2199" y="1599"/>
                  </a:lnTo>
                  <a:lnTo>
                    <a:pt x="2242" y="1625"/>
                  </a:lnTo>
                  <a:lnTo>
                    <a:pt x="2289" y="1652"/>
                  </a:lnTo>
                  <a:lnTo>
                    <a:pt x="2339" y="1678"/>
                  </a:lnTo>
                  <a:lnTo>
                    <a:pt x="2396" y="1707"/>
                  </a:lnTo>
                  <a:lnTo>
                    <a:pt x="2458" y="1737"/>
                  </a:lnTo>
                  <a:lnTo>
                    <a:pt x="2525" y="1768"/>
                  </a:lnTo>
                  <a:lnTo>
                    <a:pt x="2599" y="1799"/>
                  </a:lnTo>
                  <a:lnTo>
                    <a:pt x="2695" y="1840"/>
                  </a:lnTo>
                  <a:lnTo>
                    <a:pt x="2784" y="1882"/>
                  </a:lnTo>
                  <a:lnTo>
                    <a:pt x="2865" y="1924"/>
                  </a:lnTo>
                  <a:lnTo>
                    <a:pt x="2940" y="1965"/>
                  </a:lnTo>
                  <a:lnTo>
                    <a:pt x="3009" y="2006"/>
                  </a:lnTo>
                  <a:lnTo>
                    <a:pt x="3073" y="2047"/>
                  </a:lnTo>
                  <a:lnTo>
                    <a:pt x="3131" y="2087"/>
                  </a:lnTo>
                  <a:lnTo>
                    <a:pt x="3185" y="2126"/>
                  </a:lnTo>
                  <a:lnTo>
                    <a:pt x="3233" y="2164"/>
                  </a:lnTo>
                  <a:lnTo>
                    <a:pt x="3279" y="2199"/>
                  </a:lnTo>
                  <a:lnTo>
                    <a:pt x="3320" y="2233"/>
                  </a:lnTo>
                  <a:lnTo>
                    <a:pt x="3358" y="2265"/>
                  </a:lnTo>
                  <a:lnTo>
                    <a:pt x="3394" y="2294"/>
                  </a:lnTo>
                  <a:lnTo>
                    <a:pt x="3428" y="2322"/>
                  </a:lnTo>
                  <a:lnTo>
                    <a:pt x="3459" y="2346"/>
                  </a:lnTo>
                  <a:lnTo>
                    <a:pt x="3490" y="2367"/>
                  </a:lnTo>
                  <a:lnTo>
                    <a:pt x="3518" y="2385"/>
                  </a:lnTo>
                  <a:lnTo>
                    <a:pt x="3518" y="3068"/>
                  </a:lnTo>
                  <a:lnTo>
                    <a:pt x="3478" y="3051"/>
                  </a:lnTo>
                  <a:lnTo>
                    <a:pt x="3433" y="3033"/>
                  </a:lnTo>
                  <a:lnTo>
                    <a:pt x="3385" y="3014"/>
                  </a:lnTo>
                  <a:lnTo>
                    <a:pt x="3334" y="2995"/>
                  </a:lnTo>
                  <a:lnTo>
                    <a:pt x="3282" y="2976"/>
                  </a:lnTo>
                  <a:lnTo>
                    <a:pt x="3229" y="2958"/>
                  </a:lnTo>
                  <a:lnTo>
                    <a:pt x="3174" y="2941"/>
                  </a:lnTo>
                  <a:lnTo>
                    <a:pt x="3120" y="2924"/>
                  </a:lnTo>
                  <a:lnTo>
                    <a:pt x="3066" y="2908"/>
                  </a:lnTo>
                  <a:lnTo>
                    <a:pt x="3014" y="2894"/>
                  </a:lnTo>
                  <a:lnTo>
                    <a:pt x="2962" y="2881"/>
                  </a:lnTo>
                  <a:lnTo>
                    <a:pt x="2915" y="2870"/>
                  </a:lnTo>
                  <a:lnTo>
                    <a:pt x="2871" y="2862"/>
                  </a:lnTo>
                  <a:lnTo>
                    <a:pt x="2830" y="2856"/>
                  </a:lnTo>
                  <a:lnTo>
                    <a:pt x="2794" y="2852"/>
                  </a:lnTo>
                  <a:lnTo>
                    <a:pt x="2769" y="2852"/>
                  </a:lnTo>
                  <a:lnTo>
                    <a:pt x="2739" y="2853"/>
                  </a:lnTo>
                  <a:lnTo>
                    <a:pt x="2703" y="2854"/>
                  </a:lnTo>
                  <a:lnTo>
                    <a:pt x="2662" y="2857"/>
                  </a:lnTo>
                  <a:lnTo>
                    <a:pt x="2617" y="2862"/>
                  </a:lnTo>
                  <a:lnTo>
                    <a:pt x="2568" y="2866"/>
                  </a:lnTo>
                  <a:lnTo>
                    <a:pt x="2516" y="2870"/>
                  </a:lnTo>
                  <a:lnTo>
                    <a:pt x="2460" y="2876"/>
                  </a:lnTo>
                  <a:lnTo>
                    <a:pt x="2403" y="2882"/>
                  </a:lnTo>
                  <a:lnTo>
                    <a:pt x="2343" y="2887"/>
                  </a:lnTo>
                  <a:lnTo>
                    <a:pt x="2283" y="2894"/>
                  </a:lnTo>
                  <a:lnTo>
                    <a:pt x="2222" y="2900"/>
                  </a:lnTo>
                  <a:lnTo>
                    <a:pt x="2160" y="2906"/>
                  </a:lnTo>
                  <a:lnTo>
                    <a:pt x="2099" y="2911"/>
                  </a:lnTo>
                  <a:lnTo>
                    <a:pt x="2038" y="2915"/>
                  </a:lnTo>
                  <a:lnTo>
                    <a:pt x="1979" y="2919"/>
                  </a:lnTo>
                  <a:lnTo>
                    <a:pt x="1921" y="2923"/>
                  </a:lnTo>
                  <a:lnTo>
                    <a:pt x="1866" y="2926"/>
                  </a:lnTo>
                  <a:lnTo>
                    <a:pt x="1814" y="2927"/>
                  </a:lnTo>
                  <a:lnTo>
                    <a:pt x="1765" y="2927"/>
                  </a:lnTo>
                  <a:lnTo>
                    <a:pt x="1720" y="2926"/>
                  </a:lnTo>
                  <a:lnTo>
                    <a:pt x="1681" y="2924"/>
                  </a:lnTo>
                  <a:lnTo>
                    <a:pt x="1645" y="2919"/>
                  </a:lnTo>
                  <a:lnTo>
                    <a:pt x="1615" y="2914"/>
                  </a:lnTo>
                  <a:lnTo>
                    <a:pt x="1596" y="2908"/>
                  </a:lnTo>
                  <a:lnTo>
                    <a:pt x="1574" y="2898"/>
                  </a:lnTo>
                  <a:lnTo>
                    <a:pt x="1547" y="2885"/>
                  </a:lnTo>
                  <a:lnTo>
                    <a:pt x="1516" y="2868"/>
                  </a:lnTo>
                  <a:lnTo>
                    <a:pt x="1483" y="2849"/>
                  </a:lnTo>
                  <a:lnTo>
                    <a:pt x="1445" y="2826"/>
                  </a:lnTo>
                  <a:lnTo>
                    <a:pt x="1405" y="2802"/>
                  </a:lnTo>
                  <a:lnTo>
                    <a:pt x="1362" y="2774"/>
                  </a:lnTo>
                  <a:lnTo>
                    <a:pt x="1316" y="2744"/>
                  </a:lnTo>
                  <a:lnTo>
                    <a:pt x="1269" y="2713"/>
                  </a:lnTo>
                  <a:lnTo>
                    <a:pt x="1220" y="2679"/>
                  </a:lnTo>
                  <a:lnTo>
                    <a:pt x="1169" y="2644"/>
                  </a:lnTo>
                  <a:lnTo>
                    <a:pt x="1116" y="2608"/>
                  </a:lnTo>
                  <a:lnTo>
                    <a:pt x="1063" y="2570"/>
                  </a:lnTo>
                  <a:lnTo>
                    <a:pt x="1008" y="2532"/>
                  </a:lnTo>
                  <a:lnTo>
                    <a:pt x="953" y="2493"/>
                  </a:lnTo>
                  <a:lnTo>
                    <a:pt x="897" y="2454"/>
                  </a:lnTo>
                  <a:lnTo>
                    <a:pt x="842" y="2414"/>
                  </a:lnTo>
                  <a:lnTo>
                    <a:pt x="787" y="2374"/>
                  </a:lnTo>
                  <a:lnTo>
                    <a:pt x="732" y="2335"/>
                  </a:lnTo>
                  <a:lnTo>
                    <a:pt x="678" y="2295"/>
                  </a:lnTo>
                  <a:lnTo>
                    <a:pt x="624" y="2258"/>
                  </a:lnTo>
                  <a:lnTo>
                    <a:pt x="573" y="2219"/>
                  </a:lnTo>
                  <a:lnTo>
                    <a:pt x="523" y="2183"/>
                  </a:lnTo>
                  <a:lnTo>
                    <a:pt x="475" y="2149"/>
                  </a:lnTo>
                  <a:lnTo>
                    <a:pt x="428" y="2114"/>
                  </a:lnTo>
                  <a:lnTo>
                    <a:pt x="384" y="2082"/>
                  </a:lnTo>
                  <a:lnTo>
                    <a:pt x="342" y="2052"/>
                  </a:lnTo>
                  <a:lnTo>
                    <a:pt x="304" y="2024"/>
                  </a:lnTo>
                  <a:lnTo>
                    <a:pt x="268" y="1999"/>
                  </a:lnTo>
                  <a:lnTo>
                    <a:pt x="236" y="1976"/>
                  </a:lnTo>
                  <a:lnTo>
                    <a:pt x="207" y="1956"/>
                  </a:lnTo>
                  <a:lnTo>
                    <a:pt x="164" y="1925"/>
                  </a:lnTo>
                  <a:lnTo>
                    <a:pt x="126" y="1895"/>
                  </a:lnTo>
                  <a:lnTo>
                    <a:pt x="93" y="1867"/>
                  </a:lnTo>
                  <a:lnTo>
                    <a:pt x="66" y="1840"/>
                  </a:lnTo>
                  <a:lnTo>
                    <a:pt x="44" y="1817"/>
                  </a:lnTo>
                  <a:lnTo>
                    <a:pt x="27" y="1793"/>
                  </a:lnTo>
                  <a:lnTo>
                    <a:pt x="14" y="1773"/>
                  </a:lnTo>
                  <a:lnTo>
                    <a:pt x="5" y="1752"/>
                  </a:lnTo>
                  <a:lnTo>
                    <a:pt x="1" y="1735"/>
                  </a:lnTo>
                  <a:lnTo>
                    <a:pt x="0" y="1719"/>
                  </a:lnTo>
                  <a:lnTo>
                    <a:pt x="3" y="1704"/>
                  </a:lnTo>
                  <a:lnTo>
                    <a:pt x="9" y="1691"/>
                  </a:lnTo>
                  <a:lnTo>
                    <a:pt x="17" y="1680"/>
                  </a:lnTo>
                  <a:lnTo>
                    <a:pt x="29" y="1669"/>
                  </a:lnTo>
                  <a:lnTo>
                    <a:pt x="43" y="1660"/>
                  </a:lnTo>
                  <a:lnTo>
                    <a:pt x="59" y="1653"/>
                  </a:lnTo>
                  <a:lnTo>
                    <a:pt x="77" y="1646"/>
                  </a:lnTo>
                  <a:lnTo>
                    <a:pt x="96" y="1641"/>
                  </a:lnTo>
                  <a:lnTo>
                    <a:pt x="118" y="1638"/>
                  </a:lnTo>
                  <a:lnTo>
                    <a:pt x="140" y="1636"/>
                  </a:lnTo>
                  <a:lnTo>
                    <a:pt x="163" y="1635"/>
                  </a:lnTo>
                  <a:lnTo>
                    <a:pt x="186" y="1635"/>
                  </a:lnTo>
                  <a:lnTo>
                    <a:pt x="211" y="1636"/>
                  </a:lnTo>
                  <a:lnTo>
                    <a:pt x="234" y="1638"/>
                  </a:lnTo>
                  <a:lnTo>
                    <a:pt x="258" y="1641"/>
                  </a:lnTo>
                  <a:lnTo>
                    <a:pt x="281" y="1645"/>
                  </a:lnTo>
                  <a:lnTo>
                    <a:pt x="304" y="1650"/>
                  </a:lnTo>
                  <a:lnTo>
                    <a:pt x="325" y="1656"/>
                  </a:lnTo>
                  <a:lnTo>
                    <a:pt x="345" y="1663"/>
                  </a:lnTo>
                  <a:lnTo>
                    <a:pt x="370" y="1673"/>
                  </a:lnTo>
                  <a:lnTo>
                    <a:pt x="397" y="1685"/>
                  </a:lnTo>
                  <a:lnTo>
                    <a:pt x="428" y="1699"/>
                  </a:lnTo>
                  <a:lnTo>
                    <a:pt x="461" y="1714"/>
                  </a:lnTo>
                  <a:lnTo>
                    <a:pt x="496" y="1731"/>
                  </a:lnTo>
                  <a:lnTo>
                    <a:pt x="533" y="1750"/>
                  </a:lnTo>
                  <a:lnTo>
                    <a:pt x="572" y="1769"/>
                  </a:lnTo>
                  <a:lnTo>
                    <a:pt x="613" y="1790"/>
                  </a:lnTo>
                  <a:lnTo>
                    <a:pt x="654" y="1811"/>
                  </a:lnTo>
                  <a:lnTo>
                    <a:pt x="696" y="1834"/>
                  </a:lnTo>
                  <a:lnTo>
                    <a:pt x="738" y="1855"/>
                  </a:lnTo>
                  <a:lnTo>
                    <a:pt x="779" y="1878"/>
                  </a:lnTo>
                  <a:lnTo>
                    <a:pt x="821" y="1900"/>
                  </a:lnTo>
                  <a:lnTo>
                    <a:pt x="862" y="1922"/>
                  </a:lnTo>
                  <a:lnTo>
                    <a:pt x="901" y="1943"/>
                  </a:lnTo>
                  <a:lnTo>
                    <a:pt x="939" y="1963"/>
                  </a:lnTo>
                  <a:lnTo>
                    <a:pt x="975" y="1984"/>
                  </a:lnTo>
                  <a:lnTo>
                    <a:pt x="1008" y="2002"/>
                  </a:lnTo>
                  <a:lnTo>
                    <a:pt x="1039" y="2019"/>
                  </a:lnTo>
                  <a:lnTo>
                    <a:pt x="1068" y="2034"/>
                  </a:lnTo>
                  <a:lnTo>
                    <a:pt x="1093" y="2048"/>
                  </a:lnTo>
                  <a:lnTo>
                    <a:pt x="1113" y="2060"/>
                  </a:lnTo>
                  <a:lnTo>
                    <a:pt x="1130" y="2068"/>
                  </a:lnTo>
                  <a:lnTo>
                    <a:pt x="1143" y="2076"/>
                  </a:lnTo>
                  <a:lnTo>
                    <a:pt x="1150" y="2080"/>
                  </a:lnTo>
                  <a:lnTo>
                    <a:pt x="1154" y="2081"/>
                  </a:lnTo>
                  <a:lnTo>
                    <a:pt x="1154" y="2050"/>
                  </a:lnTo>
                  <a:lnTo>
                    <a:pt x="1156" y="2015"/>
                  </a:lnTo>
                  <a:lnTo>
                    <a:pt x="1161" y="1977"/>
                  </a:lnTo>
                  <a:lnTo>
                    <a:pt x="1170" y="1938"/>
                  </a:lnTo>
                  <a:lnTo>
                    <a:pt x="1182" y="1895"/>
                  </a:lnTo>
                  <a:lnTo>
                    <a:pt x="1201" y="1851"/>
                  </a:lnTo>
                  <a:lnTo>
                    <a:pt x="1224" y="1806"/>
                  </a:lnTo>
                  <a:lnTo>
                    <a:pt x="1226" y="1804"/>
                  </a:lnTo>
                  <a:lnTo>
                    <a:pt x="1231" y="1797"/>
                  </a:lnTo>
                  <a:lnTo>
                    <a:pt x="1238" y="1787"/>
                  </a:lnTo>
                  <a:lnTo>
                    <a:pt x="1249" y="1774"/>
                  </a:lnTo>
                  <a:lnTo>
                    <a:pt x="1260" y="1757"/>
                  </a:lnTo>
                  <a:lnTo>
                    <a:pt x="1275" y="1737"/>
                  </a:lnTo>
                  <a:lnTo>
                    <a:pt x="1293" y="1716"/>
                  </a:lnTo>
                  <a:lnTo>
                    <a:pt x="1311" y="1693"/>
                  </a:lnTo>
                  <a:lnTo>
                    <a:pt x="1330" y="1669"/>
                  </a:lnTo>
                  <a:lnTo>
                    <a:pt x="1350" y="1643"/>
                  </a:lnTo>
                  <a:lnTo>
                    <a:pt x="1373" y="1617"/>
                  </a:lnTo>
                  <a:lnTo>
                    <a:pt x="1395" y="1592"/>
                  </a:lnTo>
                  <a:lnTo>
                    <a:pt x="1419" y="1567"/>
                  </a:lnTo>
                  <a:lnTo>
                    <a:pt x="1441" y="1542"/>
                  </a:lnTo>
                  <a:lnTo>
                    <a:pt x="1465" y="1519"/>
                  </a:lnTo>
                  <a:lnTo>
                    <a:pt x="1488" y="1498"/>
                  </a:lnTo>
                  <a:lnTo>
                    <a:pt x="1511" y="1478"/>
                  </a:lnTo>
                  <a:lnTo>
                    <a:pt x="1532" y="1461"/>
                  </a:lnTo>
                  <a:lnTo>
                    <a:pt x="1553" y="1447"/>
                  </a:lnTo>
                  <a:lnTo>
                    <a:pt x="1574" y="1436"/>
                  </a:lnTo>
                  <a:lnTo>
                    <a:pt x="1592" y="1429"/>
                  </a:lnTo>
                  <a:lnTo>
                    <a:pt x="1609" y="1426"/>
                  </a:lnTo>
                  <a:lnTo>
                    <a:pt x="1611" y="1426"/>
                  </a:lnTo>
                  <a:lnTo>
                    <a:pt x="1618" y="1426"/>
                  </a:lnTo>
                  <a:lnTo>
                    <a:pt x="1627" y="1427"/>
                  </a:lnTo>
                  <a:lnTo>
                    <a:pt x="1639" y="1430"/>
                  </a:lnTo>
                  <a:lnTo>
                    <a:pt x="1651" y="1434"/>
                  </a:lnTo>
                  <a:lnTo>
                    <a:pt x="1664" y="1443"/>
                  </a:lnTo>
                  <a:lnTo>
                    <a:pt x="1675" y="1455"/>
                  </a:lnTo>
                  <a:lnTo>
                    <a:pt x="1675" y="1417"/>
                  </a:lnTo>
                  <a:lnTo>
                    <a:pt x="1676" y="1380"/>
                  </a:lnTo>
                  <a:lnTo>
                    <a:pt x="1677" y="1342"/>
                  </a:lnTo>
                  <a:lnTo>
                    <a:pt x="1677" y="1307"/>
                  </a:lnTo>
                  <a:lnTo>
                    <a:pt x="1678" y="1274"/>
                  </a:lnTo>
                  <a:lnTo>
                    <a:pt x="1680" y="1244"/>
                  </a:lnTo>
                  <a:lnTo>
                    <a:pt x="1680" y="1218"/>
                  </a:lnTo>
                  <a:lnTo>
                    <a:pt x="1681" y="1198"/>
                  </a:lnTo>
                  <a:lnTo>
                    <a:pt x="1681" y="1183"/>
                  </a:lnTo>
                  <a:lnTo>
                    <a:pt x="1681" y="1174"/>
                  </a:lnTo>
                  <a:lnTo>
                    <a:pt x="1680" y="1176"/>
                  </a:lnTo>
                  <a:lnTo>
                    <a:pt x="1654" y="1196"/>
                  </a:lnTo>
                  <a:lnTo>
                    <a:pt x="1626" y="1211"/>
                  </a:lnTo>
                  <a:lnTo>
                    <a:pt x="1597" y="1221"/>
                  </a:lnTo>
                  <a:lnTo>
                    <a:pt x="1566" y="1227"/>
                  </a:lnTo>
                  <a:lnTo>
                    <a:pt x="1534" y="1227"/>
                  </a:lnTo>
                  <a:lnTo>
                    <a:pt x="1501" y="1220"/>
                  </a:lnTo>
                  <a:lnTo>
                    <a:pt x="1466" y="1208"/>
                  </a:lnTo>
                  <a:lnTo>
                    <a:pt x="1430" y="1191"/>
                  </a:lnTo>
                  <a:lnTo>
                    <a:pt x="1395" y="1167"/>
                  </a:lnTo>
                  <a:lnTo>
                    <a:pt x="1359" y="1135"/>
                  </a:lnTo>
                  <a:lnTo>
                    <a:pt x="1321" y="1096"/>
                  </a:lnTo>
                  <a:lnTo>
                    <a:pt x="1299" y="1067"/>
                  </a:lnTo>
                  <a:lnTo>
                    <a:pt x="1279" y="1034"/>
                  </a:lnTo>
                  <a:lnTo>
                    <a:pt x="1262" y="997"/>
                  </a:lnTo>
                  <a:lnTo>
                    <a:pt x="1247" y="959"/>
                  </a:lnTo>
                  <a:lnTo>
                    <a:pt x="1234" y="919"/>
                  </a:lnTo>
                  <a:lnTo>
                    <a:pt x="1223" y="880"/>
                  </a:lnTo>
                  <a:lnTo>
                    <a:pt x="1214" y="840"/>
                  </a:lnTo>
                  <a:lnTo>
                    <a:pt x="1207" y="802"/>
                  </a:lnTo>
                  <a:lnTo>
                    <a:pt x="1201" y="764"/>
                  </a:lnTo>
                  <a:lnTo>
                    <a:pt x="1196" y="729"/>
                  </a:lnTo>
                  <a:lnTo>
                    <a:pt x="1193" y="698"/>
                  </a:lnTo>
                  <a:lnTo>
                    <a:pt x="1191" y="671"/>
                  </a:lnTo>
                  <a:lnTo>
                    <a:pt x="1190" y="647"/>
                  </a:lnTo>
                  <a:lnTo>
                    <a:pt x="1189" y="630"/>
                  </a:lnTo>
                  <a:lnTo>
                    <a:pt x="1189" y="620"/>
                  </a:lnTo>
                  <a:lnTo>
                    <a:pt x="1189" y="616"/>
                  </a:lnTo>
                  <a:lnTo>
                    <a:pt x="1192" y="616"/>
                  </a:lnTo>
                  <a:lnTo>
                    <a:pt x="1202" y="618"/>
                  </a:lnTo>
                  <a:lnTo>
                    <a:pt x="1217" y="621"/>
                  </a:lnTo>
                  <a:lnTo>
                    <a:pt x="1236" y="625"/>
                  </a:lnTo>
                  <a:lnTo>
                    <a:pt x="1260" y="630"/>
                  </a:lnTo>
                  <a:lnTo>
                    <a:pt x="1288" y="637"/>
                  </a:lnTo>
                  <a:lnTo>
                    <a:pt x="1319" y="644"/>
                  </a:lnTo>
                  <a:lnTo>
                    <a:pt x="1352" y="653"/>
                  </a:lnTo>
                  <a:lnTo>
                    <a:pt x="1387" y="663"/>
                  </a:lnTo>
                  <a:lnTo>
                    <a:pt x="1423" y="676"/>
                  </a:lnTo>
                  <a:lnTo>
                    <a:pt x="1458" y="690"/>
                  </a:lnTo>
                  <a:lnTo>
                    <a:pt x="1495" y="705"/>
                  </a:lnTo>
                  <a:lnTo>
                    <a:pt x="1530" y="722"/>
                  </a:lnTo>
                  <a:lnTo>
                    <a:pt x="1563" y="742"/>
                  </a:lnTo>
                  <a:lnTo>
                    <a:pt x="1594" y="763"/>
                  </a:lnTo>
                  <a:lnTo>
                    <a:pt x="1622" y="785"/>
                  </a:lnTo>
                  <a:lnTo>
                    <a:pt x="1646" y="811"/>
                  </a:lnTo>
                  <a:lnTo>
                    <a:pt x="1676" y="848"/>
                  </a:lnTo>
                  <a:lnTo>
                    <a:pt x="1701" y="884"/>
                  </a:lnTo>
                  <a:lnTo>
                    <a:pt x="1720" y="919"/>
                  </a:lnTo>
                  <a:lnTo>
                    <a:pt x="1735" y="857"/>
                  </a:lnTo>
                  <a:lnTo>
                    <a:pt x="1746" y="813"/>
                  </a:lnTo>
                  <a:lnTo>
                    <a:pt x="1754" y="774"/>
                  </a:lnTo>
                  <a:lnTo>
                    <a:pt x="1760" y="735"/>
                  </a:lnTo>
                  <a:lnTo>
                    <a:pt x="1732" y="731"/>
                  </a:lnTo>
                  <a:lnTo>
                    <a:pt x="1705" y="721"/>
                  </a:lnTo>
                  <a:lnTo>
                    <a:pt x="1680" y="708"/>
                  </a:lnTo>
                  <a:lnTo>
                    <a:pt x="1655" y="690"/>
                  </a:lnTo>
                  <a:lnTo>
                    <a:pt x="1633" y="668"/>
                  </a:lnTo>
                  <a:lnTo>
                    <a:pt x="1611" y="641"/>
                  </a:lnTo>
                  <a:lnTo>
                    <a:pt x="1592" y="609"/>
                  </a:lnTo>
                  <a:lnTo>
                    <a:pt x="1576" y="571"/>
                  </a:lnTo>
                  <a:lnTo>
                    <a:pt x="1562" y="529"/>
                  </a:lnTo>
                  <a:lnTo>
                    <a:pt x="1551" y="481"/>
                  </a:lnTo>
                  <a:lnTo>
                    <a:pt x="1547" y="448"/>
                  </a:lnTo>
                  <a:lnTo>
                    <a:pt x="1546" y="414"/>
                  </a:lnTo>
                  <a:lnTo>
                    <a:pt x="1548" y="379"/>
                  </a:lnTo>
                  <a:lnTo>
                    <a:pt x="1553" y="343"/>
                  </a:lnTo>
                  <a:lnTo>
                    <a:pt x="1560" y="307"/>
                  </a:lnTo>
                  <a:lnTo>
                    <a:pt x="1568" y="270"/>
                  </a:lnTo>
                  <a:lnTo>
                    <a:pt x="1579" y="235"/>
                  </a:lnTo>
                  <a:lnTo>
                    <a:pt x="1590" y="201"/>
                  </a:lnTo>
                  <a:lnTo>
                    <a:pt x="1603" y="169"/>
                  </a:lnTo>
                  <a:lnTo>
                    <a:pt x="1614" y="138"/>
                  </a:lnTo>
                  <a:lnTo>
                    <a:pt x="1627" y="109"/>
                  </a:lnTo>
                  <a:lnTo>
                    <a:pt x="1639" y="82"/>
                  </a:lnTo>
                  <a:lnTo>
                    <a:pt x="1650" y="58"/>
                  </a:lnTo>
                  <a:lnTo>
                    <a:pt x="1660" y="38"/>
                  </a:lnTo>
                  <a:lnTo>
                    <a:pt x="1669" y="22"/>
                  </a:lnTo>
                  <a:lnTo>
                    <a:pt x="1675" y="10"/>
                  </a:lnTo>
                  <a:lnTo>
                    <a:pt x="1680" y="3"/>
                  </a:lnTo>
                  <a:lnTo>
                    <a:pt x="168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47" name="Google Shape;47;p5"/>
          <p:cNvGrpSpPr/>
          <p:nvPr/>
        </p:nvGrpSpPr>
        <p:grpSpPr>
          <a:xfrm>
            <a:off x="5117644" y="3962783"/>
            <a:ext cx="1217809" cy="1005904"/>
            <a:chOff x="6184582" y="2487427"/>
            <a:chExt cx="1295266" cy="1295266"/>
          </a:xfrm>
        </p:grpSpPr>
        <p:sp>
          <p:nvSpPr>
            <p:cNvPr id="48" name="Google Shape;48;p5"/>
            <p:cNvSpPr/>
            <p:nvPr/>
          </p:nvSpPr>
          <p:spPr>
            <a:xfrm>
              <a:off x="6184582" y="2487427"/>
              <a:ext cx="1295266" cy="1295266"/>
            </a:xfrm>
            <a:prstGeom prst="ellipse">
              <a:avLst/>
            </a:prstGeom>
            <a:solidFill>
              <a:srgbClr val="84C0E9"/>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 name="Google Shape;49;p5"/>
            <p:cNvSpPr/>
            <p:nvPr/>
          </p:nvSpPr>
          <p:spPr>
            <a:xfrm>
              <a:off x="6327931" y="2629070"/>
              <a:ext cx="1008567" cy="1010273"/>
            </a:xfrm>
            <a:prstGeom prst="ellipse">
              <a:avLst/>
            </a:prstGeom>
            <a:solidFill>
              <a:srgbClr val="84C0E9"/>
            </a:solidFill>
            <a:ln cap="flat" cmpd="sng" w="9525">
              <a:solidFill>
                <a:schemeClr val="lt1"/>
              </a:solidFill>
              <a:prstDash val="solid"/>
              <a:round/>
              <a:headEnd len="sm" w="sm" type="none"/>
              <a:tailEnd len="sm" w="sm" type="none"/>
            </a:ln>
            <a:effectLst>
              <a:outerShdw blurRad="101600" sx="102000" rotWithShape="0" algn="t" dir="5400000" dist="38100" sy="102000">
                <a:srgbClr val="C1CAFF">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50" name="Google Shape;50;p5"/>
          <p:cNvSpPr txBox="1"/>
          <p:nvPr/>
        </p:nvSpPr>
        <p:spPr>
          <a:xfrm>
            <a:off x="7712300" y="404675"/>
            <a:ext cx="4234800" cy="2126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US" sz="2400">
                <a:solidFill>
                  <a:srgbClr val="033568"/>
                </a:solidFill>
              </a:rPr>
              <a:t>Να θέσει τις πανεπιστημιακές βιβλιοθήκες στην πρώτη γραμμή της αντιμετώπισης κρίσεων.</a:t>
            </a:r>
            <a:endParaRPr sz="2400">
              <a:solidFill>
                <a:srgbClr val="033568"/>
              </a:solidFill>
            </a:endParaRPr>
          </a:p>
          <a:p>
            <a:pPr indent="-57150" lvl="0" marL="171450" marR="0" rtl="0" algn="l">
              <a:lnSpc>
                <a:spcPct val="100000"/>
              </a:lnSpc>
              <a:spcBef>
                <a:spcPts val="0"/>
              </a:spcBef>
              <a:spcAft>
                <a:spcPts val="0"/>
              </a:spcAft>
              <a:buClr>
                <a:srgbClr val="595959"/>
              </a:buClr>
              <a:buSzPts val="1800"/>
              <a:buFont typeface="Arial"/>
              <a:buNone/>
            </a:pPr>
            <a:r>
              <a:t/>
            </a:r>
            <a:endParaRPr b="1" i="0" sz="1200" u="none" cap="none" strike="noStrike">
              <a:solidFill>
                <a:srgbClr val="249FB8"/>
              </a:solidFill>
              <a:latin typeface="Arial"/>
              <a:ea typeface="Arial"/>
              <a:cs typeface="Arial"/>
              <a:sym typeface="Arial"/>
            </a:endParaRPr>
          </a:p>
        </p:txBody>
      </p:sp>
      <p:sp>
        <p:nvSpPr>
          <p:cNvPr id="51" name="Google Shape;51;p5"/>
          <p:cNvSpPr/>
          <p:nvPr/>
        </p:nvSpPr>
        <p:spPr>
          <a:xfrm flipH="1" rot="10800000">
            <a:off x="6801650" y="5017900"/>
            <a:ext cx="938700" cy="927000"/>
          </a:xfrm>
          <a:prstGeom prst="blockArc">
            <a:avLst>
              <a:gd fmla="val 5386251" name="adj1"/>
              <a:gd fmla="val 5355486" name="adj2"/>
              <a:gd fmla="val 21126" name="adj3"/>
            </a:avLst>
          </a:prstGeom>
          <a:solidFill>
            <a:srgbClr val="1E4E79"/>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2" name="Google Shape;52;p5"/>
          <p:cNvSpPr txBox="1"/>
          <p:nvPr/>
        </p:nvSpPr>
        <p:spPr>
          <a:xfrm>
            <a:off x="7712300" y="4968663"/>
            <a:ext cx="4459200" cy="1802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US" sz="2400">
                <a:solidFill>
                  <a:srgbClr val="033568"/>
                </a:solidFill>
              </a:rPr>
              <a:t>Να π</a:t>
            </a:r>
            <a:r>
              <a:rPr b="1" i="0" lang="en-US" sz="2400" u="none" cap="none" strike="noStrike">
                <a:solidFill>
                  <a:srgbClr val="033568"/>
                </a:solidFill>
                <a:latin typeface="Arial"/>
                <a:ea typeface="Arial"/>
                <a:cs typeface="Arial"/>
                <a:sym typeface="Arial"/>
              </a:rPr>
              <a:t>ρο</a:t>
            </a:r>
            <a:r>
              <a:rPr b="1" lang="en-US" sz="2400">
                <a:solidFill>
                  <a:srgbClr val="033568"/>
                </a:solidFill>
              </a:rPr>
              <a:t>ωθήσει </a:t>
            </a:r>
            <a:r>
              <a:rPr b="1" i="0" lang="en-US" sz="2400" u="none" cap="none" strike="noStrike">
                <a:solidFill>
                  <a:srgbClr val="033568"/>
                </a:solidFill>
                <a:latin typeface="Arial"/>
                <a:ea typeface="Arial"/>
                <a:cs typeface="Arial"/>
                <a:sym typeface="Arial"/>
              </a:rPr>
              <a:t>τη</a:t>
            </a:r>
            <a:r>
              <a:rPr b="1" lang="en-US" sz="2400">
                <a:solidFill>
                  <a:srgbClr val="033568"/>
                </a:solidFill>
              </a:rPr>
              <a:t>ν </a:t>
            </a:r>
            <a:r>
              <a:rPr b="1" i="0" lang="en-US" sz="2400" u="none" cap="none" strike="noStrike">
                <a:solidFill>
                  <a:srgbClr val="033568"/>
                </a:solidFill>
                <a:latin typeface="Arial"/>
                <a:ea typeface="Arial"/>
                <a:cs typeface="Arial"/>
                <a:sym typeface="Arial"/>
              </a:rPr>
              <a:t>ανοιχτή</a:t>
            </a:r>
            <a:r>
              <a:rPr b="1" lang="en-US" sz="2400">
                <a:solidFill>
                  <a:srgbClr val="033568"/>
                </a:solidFill>
              </a:rPr>
              <a:t> επιστήμη και τη </a:t>
            </a:r>
            <a:r>
              <a:rPr b="1" i="0" lang="en-US" sz="2400" u="none" cap="none" strike="noStrike">
                <a:solidFill>
                  <a:srgbClr val="033568"/>
                </a:solidFill>
                <a:latin typeface="Arial"/>
                <a:ea typeface="Arial"/>
                <a:cs typeface="Arial"/>
                <a:sym typeface="Arial"/>
              </a:rPr>
              <a:t>συμμετοχή</a:t>
            </a:r>
            <a:r>
              <a:rPr b="1" lang="en-US" sz="2400">
                <a:solidFill>
                  <a:srgbClr val="033568"/>
                </a:solidFill>
              </a:rPr>
              <a:t> των πολιτών.</a:t>
            </a:r>
            <a:endParaRPr b="1" i="0" sz="2400" u="none" cap="none" strike="noStrike">
              <a:solidFill>
                <a:srgbClr val="033568"/>
              </a:solidFill>
              <a:latin typeface="Arial"/>
              <a:ea typeface="Arial"/>
              <a:cs typeface="Arial"/>
              <a:sym typeface="Arial"/>
            </a:endParaRPr>
          </a:p>
        </p:txBody>
      </p:sp>
      <p:grpSp>
        <p:nvGrpSpPr>
          <p:cNvPr id="53" name="Google Shape;53;p5"/>
          <p:cNvGrpSpPr/>
          <p:nvPr/>
        </p:nvGrpSpPr>
        <p:grpSpPr>
          <a:xfrm>
            <a:off x="6947694" y="5158098"/>
            <a:ext cx="646611" cy="646611"/>
            <a:chOff x="7951231" y="4967010"/>
            <a:chExt cx="646611" cy="646611"/>
          </a:xfrm>
        </p:grpSpPr>
        <p:sp>
          <p:nvSpPr>
            <p:cNvPr id="54" name="Google Shape;54;p5"/>
            <p:cNvSpPr/>
            <p:nvPr/>
          </p:nvSpPr>
          <p:spPr>
            <a:xfrm>
              <a:off x="7951231" y="4967010"/>
              <a:ext cx="646611" cy="646611"/>
            </a:xfrm>
            <a:prstGeom prst="ellipse">
              <a:avLst/>
            </a:prstGeom>
            <a:solidFill>
              <a:srgbClr val="033568"/>
            </a:solidFill>
            <a:ln>
              <a:noFill/>
            </a:ln>
            <a:effectLst>
              <a:outerShdw blurRad="228600" sx="102000" rotWithShape="0" algn="t" dir="5400000" dist="38100" sy="102000">
                <a:schemeClr val="accent3">
                  <a:alpha val="40000"/>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highlight>
                  <a:srgbClr val="0057B7"/>
                </a:highlight>
                <a:latin typeface="Calibri"/>
                <a:ea typeface="Calibri"/>
                <a:cs typeface="Calibri"/>
                <a:sym typeface="Calibri"/>
              </a:endParaRPr>
            </a:p>
          </p:txBody>
        </p:sp>
        <p:sp>
          <p:nvSpPr>
            <p:cNvPr id="55" name="Google Shape;55;p5"/>
            <p:cNvSpPr/>
            <p:nvPr/>
          </p:nvSpPr>
          <p:spPr>
            <a:xfrm>
              <a:off x="8009881" y="5105650"/>
              <a:ext cx="529312" cy="369332"/>
            </a:xfrm>
            <a:prstGeom prst="rect">
              <a:avLst/>
            </a:prstGeom>
            <a:solidFill>
              <a:srgbClr val="03356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1" i="0" sz="1800" u="none" cap="none" strike="noStrike">
                <a:solidFill>
                  <a:srgbClr val="000000"/>
                </a:solidFill>
                <a:highlight>
                  <a:srgbClr val="0057B7"/>
                </a:highlight>
                <a:latin typeface="Calibri"/>
                <a:ea typeface="Calibri"/>
                <a:cs typeface="Calibri"/>
                <a:sym typeface="Calibri"/>
              </a:endParaRPr>
            </a:p>
          </p:txBody>
        </p:sp>
      </p:grpSp>
      <p:grpSp>
        <p:nvGrpSpPr>
          <p:cNvPr id="56" name="Google Shape;56;p5"/>
          <p:cNvGrpSpPr/>
          <p:nvPr/>
        </p:nvGrpSpPr>
        <p:grpSpPr>
          <a:xfrm>
            <a:off x="3739526" y="4221500"/>
            <a:ext cx="765875" cy="747175"/>
            <a:chOff x="881" y="2333"/>
            <a:chExt cx="323" cy="361"/>
          </a:xfrm>
        </p:grpSpPr>
        <p:sp>
          <p:nvSpPr>
            <p:cNvPr id="57" name="Google Shape;57;p5"/>
            <p:cNvSpPr/>
            <p:nvPr/>
          </p:nvSpPr>
          <p:spPr>
            <a:xfrm>
              <a:off x="1000" y="2470"/>
              <a:ext cx="87" cy="87"/>
            </a:xfrm>
            <a:custGeom>
              <a:rect b="b" l="l" r="r" t="t"/>
              <a:pathLst>
                <a:path extrusionOk="0" h="867" w="867">
                  <a:moveTo>
                    <a:pt x="433" y="118"/>
                  </a:moveTo>
                  <a:lnTo>
                    <a:pt x="387" y="121"/>
                  </a:lnTo>
                  <a:lnTo>
                    <a:pt x="342" y="131"/>
                  </a:lnTo>
                  <a:lnTo>
                    <a:pt x="300" y="148"/>
                  </a:lnTo>
                  <a:lnTo>
                    <a:pt x="262" y="169"/>
                  </a:lnTo>
                  <a:lnTo>
                    <a:pt x="227" y="195"/>
                  </a:lnTo>
                  <a:lnTo>
                    <a:pt x="195" y="227"/>
                  </a:lnTo>
                  <a:lnTo>
                    <a:pt x="168" y="262"/>
                  </a:lnTo>
                  <a:lnTo>
                    <a:pt x="146" y="301"/>
                  </a:lnTo>
                  <a:lnTo>
                    <a:pt x="131" y="343"/>
                  </a:lnTo>
                  <a:lnTo>
                    <a:pt x="121" y="388"/>
                  </a:lnTo>
                  <a:lnTo>
                    <a:pt x="118" y="434"/>
                  </a:lnTo>
                  <a:lnTo>
                    <a:pt x="121" y="481"/>
                  </a:lnTo>
                  <a:lnTo>
                    <a:pt x="131" y="525"/>
                  </a:lnTo>
                  <a:lnTo>
                    <a:pt x="146" y="567"/>
                  </a:lnTo>
                  <a:lnTo>
                    <a:pt x="168" y="607"/>
                  </a:lnTo>
                  <a:lnTo>
                    <a:pt x="195" y="642"/>
                  </a:lnTo>
                  <a:lnTo>
                    <a:pt x="227" y="673"/>
                  </a:lnTo>
                  <a:lnTo>
                    <a:pt x="262" y="699"/>
                  </a:lnTo>
                  <a:lnTo>
                    <a:pt x="300" y="721"/>
                  </a:lnTo>
                  <a:lnTo>
                    <a:pt x="342" y="736"/>
                  </a:lnTo>
                  <a:lnTo>
                    <a:pt x="387" y="747"/>
                  </a:lnTo>
                  <a:lnTo>
                    <a:pt x="433" y="751"/>
                  </a:lnTo>
                  <a:lnTo>
                    <a:pt x="480" y="747"/>
                  </a:lnTo>
                  <a:lnTo>
                    <a:pt x="525" y="736"/>
                  </a:lnTo>
                  <a:lnTo>
                    <a:pt x="567" y="721"/>
                  </a:lnTo>
                  <a:lnTo>
                    <a:pt x="605" y="699"/>
                  </a:lnTo>
                  <a:lnTo>
                    <a:pt x="640" y="673"/>
                  </a:lnTo>
                  <a:lnTo>
                    <a:pt x="672" y="642"/>
                  </a:lnTo>
                  <a:lnTo>
                    <a:pt x="699" y="607"/>
                  </a:lnTo>
                  <a:lnTo>
                    <a:pt x="721" y="567"/>
                  </a:lnTo>
                  <a:lnTo>
                    <a:pt x="736" y="525"/>
                  </a:lnTo>
                  <a:lnTo>
                    <a:pt x="746" y="481"/>
                  </a:lnTo>
                  <a:lnTo>
                    <a:pt x="749" y="434"/>
                  </a:lnTo>
                  <a:lnTo>
                    <a:pt x="746" y="388"/>
                  </a:lnTo>
                  <a:lnTo>
                    <a:pt x="736" y="343"/>
                  </a:lnTo>
                  <a:lnTo>
                    <a:pt x="721" y="301"/>
                  </a:lnTo>
                  <a:lnTo>
                    <a:pt x="699" y="262"/>
                  </a:lnTo>
                  <a:lnTo>
                    <a:pt x="672" y="227"/>
                  </a:lnTo>
                  <a:lnTo>
                    <a:pt x="640" y="195"/>
                  </a:lnTo>
                  <a:lnTo>
                    <a:pt x="605" y="169"/>
                  </a:lnTo>
                  <a:lnTo>
                    <a:pt x="567" y="148"/>
                  </a:lnTo>
                  <a:lnTo>
                    <a:pt x="525" y="131"/>
                  </a:lnTo>
                  <a:lnTo>
                    <a:pt x="480" y="121"/>
                  </a:lnTo>
                  <a:lnTo>
                    <a:pt x="433" y="118"/>
                  </a:lnTo>
                  <a:close/>
                  <a:moveTo>
                    <a:pt x="433" y="0"/>
                  </a:moveTo>
                  <a:lnTo>
                    <a:pt x="487" y="4"/>
                  </a:lnTo>
                  <a:lnTo>
                    <a:pt x="540" y="14"/>
                  </a:lnTo>
                  <a:lnTo>
                    <a:pt x="590" y="30"/>
                  </a:lnTo>
                  <a:lnTo>
                    <a:pt x="637" y="52"/>
                  </a:lnTo>
                  <a:lnTo>
                    <a:pt x="681" y="79"/>
                  </a:lnTo>
                  <a:lnTo>
                    <a:pt x="721" y="110"/>
                  </a:lnTo>
                  <a:lnTo>
                    <a:pt x="757" y="147"/>
                  </a:lnTo>
                  <a:lnTo>
                    <a:pt x="789" y="186"/>
                  </a:lnTo>
                  <a:lnTo>
                    <a:pt x="816" y="230"/>
                  </a:lnTo>
                  <a:lnTo>
                    <a:pt x="837" y="278"/>
                  </a:lnTo>
                  <a:lnTo>
                    <a:pt x="854" y="327"/>
                  </a:lnTo>
                  <a:lnTo>
                    <a:pt x="864" y="380"/>
                  </a:lnTo>
                  <a:lnTo>
                    <a:pt x="867" y="434"/>
                  </a:lnTo>
                  <a:lnTo>
                    <a:pt x="864" y="489"/>
                  </a:lnTo>
                  <a:lnTo>
                    <a:pt x="854" y="541"/>
                  </a:lnTo>
                  <a:lnTo>
                    <a:pt x="837" y="590"/>
                  </a:lnTo>
                  <a:lnTo>
                    <a:pt x="816" y="637"/>
                  </a:lnTo>
                  <a:lnTo>
                    <a:pt x="789" y="681"/>
                  </a:lnTo>
                  <a:lnTo>
                    <a:pt x="757" y="722"/>
                  </a:lnTo>
                  <a:lnTo>
                    <a:pt x="721" y="758"/>
                  </a:lnTo>
                  <a:lnTo>
                    <a:pt x="681" y="789"/>
                  </a:lnTo>
                  <a:lnTo>
                    <a:pt x="637" y="817"/>
                  </a:lnTo>
                  <a:lnTo>
                    <a:pt x="590" y="839"/>
                  </a:lnTo>
                  <a:lnTo>
                    <a:pt x="540" y="854"/>
                  </a:lnTo>
                  <a:lnTo>
                    <a:pt x="487" y="864"/>
                  </a:lnTo>
                  <a:lnTo>
                    <a:pt x="433" y="867"/>
                  </a:lnTo>
                  <a:lnTo>
                    <a:pt x="380" y="864"/>
                  </a:lnTo>
                  <a:lnTo>
                    <a:pt x="327" y="854"/>
                  </a:lnTo>
                  <a:lnTo>
                    <a:pt x="277" y="839"/>
                  </a:lnTo>
                  <a:lnTo>
                    <a:pt x="230" y="817"/>
                  </a:lnTo>
                  <a:lnTo>
                    <a:pt x="186" y="789"/>
                  </a:lnTo>
                  <a:lnTo>
                    <a:pt x="146" y="758"/>
                  </a:lnTo>
                  <a:lnTo>
                    <a:pt x="110" y="722"/>
                  </a:lnTo>
                  <a:lnTo>
                    <a:pt x="78" y="681"/>
                  </a:lnTo>
                  <a:lnTo>
                    <a:pt x="51" y="637"/>
                  </a:lnTo>
                  <a:lnTo>
                    <a:pt x="30" y="590"/>
                  </a:lnTo>
                  <a:lnTo>
                    <a:pt x="13" y="541"/>
                  </a:lnTo>
                  <a:lnTo>
                    <a:pt x="3" y="489"/>
                  </a:lnTo>
                  <a:lnTo>
                    <a:pt x="0" y="434"/>
                  </a:lnTo>
                  <a:lnTo>
                    <a:pt x="3" y="380"/>
                  </a:lnTo>
                  <a:lnTo>
                    <a:pt x="13" y="327"/>
                  </a:lnTo>
                  <a:lnTo>
                    <a:pt x="30" y="278"/>
                  </a:lnTo>
                  <a:lnTo>
                    <a:pt x="51" y="230"/>
                  </a:lnTo>
                  <a:lnTo>
                    <a:pt x="78" y="186"/>
                  </a:lnTo>
                  <a:lnTo>
                    <a:pt x="110" y="147"/>
                  </a:lnTo>
                  <a:lnTo>
                    <a:pt x="146" y="110"/>
                  </a:lnTo>
                  <a:lnTo>
                    <a:pt x="186" y="79"/>
                  </a:lnTo>
                  <a:lnTo>
                    <a:pt x="230" y="52"/>
                  </a:lnTo>
                  <a:lnTo>
                    <a:pt x="277" y="30"/>
                  </a:lnTo>
                  <a:lnTo>
                    <a:pt x="327" y="14"/>
                  </a:lnTo>
                  <a:lnTo>
                    <a:pt x="380" y="4"/>
                  </a:lnTo>
                  <a:lnTo>
                    <a:pt x="43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 name="Google Shape;58;p5"/>
            <p:cNvSpPr/>
            <p:nvPr/>
          </p:nvSpPr>
          <p:spPr>
            <a:xfrm>
              <a:off x="1037" y="2495"/>
              <a:ext cx="24" cy="24"/>
            </a:xfrm>
            <a:custGeom>
              <a:rect b="b" l="l" r="r" t="t"/>
              <a:pathLst>
                <a:path extrusionOk="0" h="242" w="242">
                  <a:moveTo>
                    <a:pt x="58" y="0"/>
                  </a:moveTo>
                  <a:lnTo>
                    <a:pt x="91" y="3"/>
                  </a:lnTo>
                  <a:lnTo>
                    <a:pt x="122" y="12"/>
                  </a:lnTo>
                  <a:lnTo>
                    <a:pt x="151" y="25"/>
                  </a:lnTo>
                  <a:lnTo>
                    <a:pt x="176" y="44"/>
                  </a:lnTo>
                  <a:lnTo>
                    <a:pt x="199" y="66"/>
                  </a:lnTo>
                  <a:lnTo>
                    <a:pt x="217" y="91"/>
                  </a:lnTo>
                  <a:lnTo>
                    <a:pt x="230" y="120"/>
                  </a:lnTo>
                  <a:lnTo>
                    <a:pt x="239" y="151"/>
                  </a:lnTo>
                  <a:lnTo>
                    <a:pt x="242" y="184"/>
                  </a:lnTo>
                  <a:lnTo>
                    <a:pt x="239" y="203"/>
                  </a:lnTo>
                  <a:lnTo>
                    <a:pt x="231" y="219"/>
                  </a:lnTo>
                  <a:lnTo>
                    <a:pt x="218" y="231"/>
                  </a:lnTo>
                  <a:lnTo>
                    <a:pt x="201" y="240"/>
                  </a:lnTo>
                  <a:lnTo>
                    <a:pt x="184" y="242"/>
                  </a:lnTo>
                  <a:lnTo>
                    <a:pt x="165" y="240"/>
                  </a:lnTo>
                  <a:lnTo>
                    <a:pt x="149" y="231"/>
                  </a:lnTo>
                  <a:lnTo>
                    <a:pt x="137" y="219"/>
                  </a:lnTo>
                  <a:lnTo>
                    <a:pt x="128" y="203"/>
                  </a:lnTo>
                  <a:lnTo>
                    <a:pt x="124" y="184"/>
                  </a:lnTo>
                  <a:lnTo>
                    <a:pt x="121" y="163"/>
                  </a:lnTo>
                  <a:lnTo>
                    <a:pt x="112" y="145"/>
                  </a:lnTo>
                  <a:lnTo>
                    <a:pt x="98" y="131"/>
                  </a:lnTo>
                  <a:lnTo>
                    <a:pt x="79" y="121"/>
                  </a:lnTo>
                  <a:lnTo>
                    <a:pt x="58" y="118"/>
                  </a:lnTo>
                  <a:lnTo>
                    <a:pt x="40" y="115"/>
                  </a:lnTo>
                  <a:lnTo>
                    <a:pt x="24" y="107"/>
                  </a:lnTo>
                  <a:lnTo>
                    <a:pt x="11" y="94"/>
                  </a:lnTo>
                  <a:lnTo>
                    <a:pt x="2" y="77"/>
                  </a:lnTo>
                  <a:lnTo>
                    <a:pt x="0" y="60"/>
                  </a:lnTo>
                  <a:lnTo>
                    <a:pt x="2" y="41"/>
                  </a:lnTo>
                  <a:lnTo>
                    <a:pt x="11" y="24"/>
                  </a:lnTo>
                  <a:lnTo>
                    <a:pt x="24" y="12"/>
                  </a:lnTo>
                  <a:lnTo>
                    <a:pt x="40" y="3"/>
                  </a:lnTo>
                  <a:lnTo>
                    <a:pt x="5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p5"/>
            <p:cNvSpPr/>
            <p:nvPr/>
          </p:nvSpPr>
          <p:spPr>
            <a:xfrm>
              <a:off x="881" y="2333"/>
              <a:ext cx="323" cy="361"/>
            </a:xfrm>
            <a:custGeom>
              <a:rect b="b" l="l" r="r" t="t"/>
              <a:pathLst>
                <a:path extrusionOk="0" h="3614" w="3232">
                  <a:moveTo>
                    <a:pt x="2682" y="2802"/>
                  </a:moveTo>
                  <a:lnTo>
                    <a:pt x="2661" y="2806"/>
                  </a:lnTo>
                  <a:lnTo>
                    <a:pt x="2644" y="2816"/>
                  </a:lnTo>
                  <a:lnTo>
                    <a:pt x="2628" y="2830"/>
                  </a:lnTo>
                  <a:lnTo>
                    <a:pt x="2619" y="2847"/>
                  </a:lnTo>
                  <a:lnTo>
                    <a:pt x="2616" y="2868"/>
                  </a:lnTo>
                  <a:lnTo>
                    <a:pt x="2619" y="2889"/>
                  </a:lnTo>
                  <a:lnTo>
                    <a:pt x="2628" y="2908"/>
                  </a:lnTo>
                  <a:lnTo>
                    <a:pt x="2644" y="2922"/>
                  </a:lnTo>
                  <a:lnTo>
                    <a:pt x="2661" y="2932"/>
                  </a:lnTo>
                  <a:lnTo>
                    <a:pt x="2682" y="2935"/>
                  </a:lnTo>
                  <a:lnTo>
                    <a:pt x="2703" y="2932"/>
                  </a:lnTo>
                  <a:lnTo>
                    <a:pt x="2722" y="2922"/>
                  </a:lnTo>
                  <a:lnTo>
                    <a:pt x="2736" y="2908"/>
                  </a:lnTo>
                  <a:lnTo>
                    <a:pt x="2745" y="2889"/>
                  </a:lnTo>
                  <a:lnTo>
                    <a:pt x="2749" y="2868"/>
                  </a:lnTo>
                  <a:lnTo>
                    <a:pt x="2745" y="2847"/>
                  </a:lnTo>
                  <a:lnTo>
                    <a:pt x="2736" y="2830"/>
                  </a:lnTo>
                  <a:lnTo>
                    <a:pt x="2722" y="2816"/>
                  </a:lnTo>
                  <a:lnTo>
                    <a:pt x="2703" y="2806"/>
                  </a:lnTo>
                  <a:lnTo>
                    <a:pt x="2682" y="2802"/>
                  </a:lnTo>
                  <a:close/>
                  <a:moveTo>
                    <a:pt x="1620" y="2645"/>
                  </a:moveTo>
                  <a:lnTo>
                    <a:pt x="1519" y="2690"/>
                  </a:lnTo>
                  <a:lnTo>
                    <a:pt x="1419" y="2731"/>
                  </a:lnTo>
                  <a:lnTo>
                    <a:pt x="1320" y="2768"/>
                  </a:lnTo>
                  <a:lnTo>
                    <a:pt x="1221" y="2802"/>
                  </a:lnTo>
                  <a:lnTo>
                    <a:pt x="1124" y="2832"/>
                  </a:lnTo>
                  <a:lnTo>
                    <a:pt x="1155" y="2930"/>
                  </a:lnTo>
                  <a:lnTo>
                    <a:pt x="1189" y="3022"/>
                  </a:lnTo>
                  <a:lnTo>
                    <a:pt x="1222" y="3102"/>
                  </a:lnTo>
                  <a:lnTo>
                    <a:pt x="1257" y="3174"/>
                  </a:lnTo>
                  <a:lnTo>
                    <a:pt x="1294" y="3239"/>
                  </a:lnTo>
                  <a:lnTo>
                    <a:pt x="1332" y="3298"/>
                  </a:lnTo>
                  <a:lnTo>
                    <a:pt x="1371" y="3350"/>
                  </a:lnTo>
                  <a:lnTo>
                    <a:pt x="1411" y="3394"/>
                  </a:lnTo>
                  <a:lnTo>
                    <a:pt x="1452" y="3430"/>
                  </a:lnTo>
                  <a:lnTo>
                    <a:pt x="1494" y="3459"/>
                  </a:lnTo>
                  <a:lnTo>
                    <a:pt x="1536" y="3480"/>
                  </a:lnTo>
                  <a:lnTo>
                    <a:pt x="1578" y="3493"/>
                  </a:lnTo>
                  <a:lnTo>
                    <a:pt x="1620" y="3498"/>
                  </a:lnTo>
                  <a:lnTo>
                    <a:pt x="1663" y="3493"/>
                  </a:lnTo>
                  <a:lnTo>
                    <a:pt x="1705" y="3480"/>
                  </a:lnTo>
                  <a:lnTo>
                    <a:pt x="1747" y="3459"/>
                  </a:lnTo>
                  <a:lnTo>
                    <a:pt x="1789" y="3430"/>
                  </a:lnTo>
                  <a:lnTo>
                    <a:pt x="1829" y="3394"/>
                  </a:lnTo>
                  <a:lnTo>
                    <a:pt x="1870" y="3350"/>
                  </a:lnTo>
                  <a:lnTo>
                    <a:pt x="1909" y="3298"/>
                  </a:lnTo>
                  <a:lnTo>
                    <a:pt x="1947" y="3239"/>
                  </a:lnTo>
                  <a:lnTo>
                    <a:pt x="1984" y="3174"/>
                  </a:lnTo>
                  <a:lnTo>
                    <a:pt x="2019" y="3102"/>
                  </a:lnTo>
                  <a:lnTo>
                    <a:pt x="2052" y="3022"/>
                  </a:lnTo>
                  <a:lnTo>
                    <a:pt x="2086" y="2929"/>
                  </a:lnTo>
                  <a:lnTo>
                    <a:pt x="2117" y="2831"/>
                  </a:lnTo>
                  <a:lnTo>
                    <a:pt x="2020" y="2801"/>
                  </a:lnTo>
                  <a:lnTo>
                    <a:pt x="1922" y="2768"/>
                  </a:lnTo>
                  <a:lnTo>
                    <a:pt x="1822" y="2731"/>
                  </a:lnTo>
                  <a:lnTo>
                    <a:pt x="1722" y="2690"/>
                  </a:lnTo>
                  <a:lnTo>
                    <a:pt x="1620" y="2645"/>
                  </a:lnTo>
                  <a:close/>
                  <a:moveTo>
                    <a:pt x="2219" y="2313"/>
                  </a:moveTo>
                  <a:lnTo>
                    <a:pt x="2108" y="2384"/>
                  </a:lnTo>
                  <a:lnTo>
                    <a:pt x="1993" y="2453"/>
                  </a:lnTo>
                  <a:lnTo>
                    <a:pt x="1877" y="2517"/>
                  </a:lnTo>
                  <a:lnTo>
                    <a:pt x="1760" y="2579"/>
                  </a:lnTo>
                  <a:lnTo>
                    <a:pt x="1858" y="2619"/>
                  </a:lnTo>
                  <a:lnTo>
                    <a:pt x="1956" y="2656"/>
                  </a:lnTo>
                  <a:lnTo>
                    <a:pt x="2053" y="2689"/>
                  </a:lnTo>
                  <a:lnTo>
                    <a:pt x="2147" y="2719"/>
                  </a:lnTo>
                  <a:lnTo>
                    <a:pt x="2169" y="2622"/>
                  </a:lnTo>
                  <a:lnTo>
                    <a:pt x="2188" y="2522"/>
                  </a:lnTo>
                  <a:lnTo>
                    <a:pt x="2206" y="2418"/>
                  </a:lnTo>
                  <a:lnTo>
                    <a:pt x="2219" y="2313"/>
                  </a:lnTo>
                  <a:close/>
                  <a:moveTo>
                    <a:pt x="1021" y="2313"/>
                  </a:moveTo>
                  <a:lnTo>
                    <a:pt x="1035" y="2418"/>
                  </a:lnTo>
                  <a:lnTo>
                    <a:pt x="1053" y="2522"/>
                  </a:lnTo>
                  <a:lnTo>
                    <a:pt x="1071" y="2622"/>
                  </a:lnTo>
                  <a:lnTo>
                    <a:pt x="1095" y="2719"/>
                  </a:lnTo>
                  <a:lnTo>
                    <a:pt x="1189" y="2689"/>
                  </a:lnTo>
                  <a:lnTo>
                    <a:pt x="1285" y="2656"/>
                  </a:lnTo>
                  <a:lnTo>
                    <a:pt x="1383" y="2620"/>
                  </a:lnTo>
                  <a:lnTo>
                    <a:pt x="1482" y="2579"/>
                  </a:lnTo>
                  <a:lnTo>
                    <a:pt x="1364" y="2517"/>
                  </a:lnTo>
                  <a:lnTo>
                    <a:pt x="1247" y="2453"/>
                  </a:lnTo>
                  <a:lnTo>
                    <a:pt x="1133" y="2384"/>
                  </a:lnTo>
                  <a:lnTo>
                    <a:pt x="1021" y="2313"/>
                  </a:lnTo>
                  <a:close/>
                  <a:moveTo>
                    <a:pt x="184" y="2116"/>
                  </a:moveTo>
                  <a:lnTo>
                    <a:pt x="163" y="2119"/>
                  </a:lnTo>
                  <a:lnTo>
                    <a:pt x="145" y="2128"/>
                  </a:lnTo>
                  <a:lnTo>
                    <a:pt x="131" y="2142"/>
                  </a:lnTo>
                  <a:lnTo>
                    <a:pt x="121" y="2161"/>
                  </a:lnTo>
                  <a:lnTo>
                    <a:pt x="118" y="2182"/>
                  </a:lnTo>
                  <a:lnTo>
                    <a:pt x="121" y="2203"/>
                  </a:lnTo>
                  <a:lnTo>
                    <a:pt x="131" y="2220"/>
                  </a:lnTo>
                  <a:lnTo>
                    <a:pt x="145" y="2236"/>
                  </a:lnTo>
                  <a:lnTo>
                    <a:pt x="163" y="2245"/>
                  </a:lnTo>
                  <a:lnTo>
                    <a:pt x="184" y="2248"/>
                  </a:lnTo>
                  <a:lnTo>
                    <a:pt x="205" y="2245"/>
                  </a:lnTo>
                  <a:lnTo>
                    <a:pt x="223" y="2236"/>
                  </a:lnTo>
                  <a:lnTo>
                    <a:pt x="238" y="2220"/>
                  </a:lnTo>
                  <a:lnTo>
                    <a:pt x="246" y="2203"/>
                  </a:lnTo>
                  <a:lnTo>
                    <a:pt x="251" y="2182"/>
                  </a:lnTo>
                  <a:lnTo>
                    <a:pt x="246" y="2161"/>
                  </a:lnTo>
                  <a:lnTo>
                    <a:pt x="238" y="2142"/>
                  </a:lnTo>
                  <a:lnTo>
                    <a:pt x="223" y="2128"/>
                  </a:lnTo>
                  <a:lnTo>
                    <a:pt x="205" y="2119"/>
                  </a:lnTo>
                  <a:lnTo>
                    <a:pt x="184" y="2116"/>
                  </a:lnTo>
                  <a:close/>
                  <a:moveTo>
                    <a:pt x="485" y="1890"/>
                  </a:moveTo>
                  <a:lnTo>
                    <a:pt x="429" y="1951"/>
                  </a:lnTo>
                  <a:lnTo>
                    <a:pt x="377" y="2010"/>
                  </a:lnTo>
                  <a:lnTo>
                    <a:pt x="330" y="2071"/>
                  </a:lnTo>
                  <a:lnTo>
                    <a:pt x="345" y="2095"/>
                  </a:lnTo>
                  <a:lnTo>
                    <a:pt x="357" y="2123"/>
                  </a:lnTo>
                  <a:lnTo>
                    <a:pt x="365" y="2151"/>
                  </a:lnTo>
                  <a:lnTo>
                    <a:pt x="367" y="2182"/>
                  </a:lnTo>
                  <a:lnTo>
                    <a:pt x="364" y="2215"/>
                  </a:lnTo>
                  <a:lnTo>
                    <a:pt x="356" y="2246"/>
                  </a:lnTo>
                  <a:lnTo>
                    <a:pt x="342" y="2274"/>
                  </a:lnTo>
                  <a:lnTo>
                    <a:pt x="324" y="2300"/>
                  </a:lnTo>
                  <a:lnTo>
                    <a:pt x="302" y="2322"/>
                  </a:lnTo>
                  <a:lnTo>
                    <a:pt x="276" y="2340"/>
                  </a:lnTo>
                  <a:lnTo>
                    <a:pt x="247" y="2354"/>
                  </a:lnTo>
                  <a:lnTo>
                    <a:pt x="217" y="2362"/>
                  </a:lnTo>
                  <a:lnTo>
                    <a:pt x="184" y="2366"/>
                  </a:lnTo>
                  <a:lnTo>
                    <a:pt x="159" y="2363"/>
                  </a:lnTo>
                  <a:lnTo>
                    <a:pt x="148" y="2394"/>
                  </a:lnTo>
                  <a:lnTo>
                    <a:pt x="140" y="2425"/>
                  </a:lnTo>
                  <a:lnTo>
                    <a:pt x="133" y="2458"/>
                  </a:lnTo>
                  <a:lnTo>
                    <a:pt x="128" y="2491"/>
                  </a:lnTo>
                  <a:lnTo>
                    <a:pt x="125" y="2525"/>
                  </a:lnTo>
                  <a:lnTo>
                    <a:pt x="128" y="2558"/>
                  </a:lnTo>
                  <a:lnTo>
                    <a:pt x="133" y="2590"/>
                  </a:lnTo>
                  <a:lnTo>
                    <a:pt x="142" y="2622"/>
                  </a:lnTo>
                  <a:lnTo>
                    <a:pt x="156" y="2652"/>
                  </a:lnTo>
                  <a:lnTo>
                    <a:pt x="177" y="2681"/>
                  </a:lnTo>
                  <a:lnTo>
                    <a:pt x="203" y="2708"/>
                  </a:lnTo>
                  <a:lnTo>
                    <a:pt x="234" y="2732"/>
                  </a:lnTo>
                  <a:lnTo>
                    <a:pt x="269" y="2752"/>
                  </a:lnTo>
                  <a:lnTo>
                    <a:pt x="310" y="2769"/>
                  </a:lnTo>
                  <a:lnTo>
                    <a:pt x="355" y="2783"/>
                  </a:lnTo>
                  <a:lnTo>
                    <a:pt x="405" y="2794"/>
                  </a:lnTo>
                  <a:lnTo>
                    <a:pt x="458" y="2801"/>
                  </a:lnTo>
                  <a:lnTo>
                    <a:pt x="516" y="2806"/>
                  </a:lnTo>
                  <a:lnTo>
                    <a:pt x="577" y="2806"/>
                  </a:lnTo>
                  <a:lnTo>
                    <a:pt x="642" y="2803"/>
                  </a:lnTo>
                  <a:lnTo>
                    <a:pt x="712" y="2798"/>
                  </a:lnTo>
                  <a:lnTo>
                    <a:pt x="783" y="2788"/>
                  </a:lnTo>
                  <a:lnTo>
                    <a:pt x="881" y="2772"/>
                  </a:lnTo>
                  <a:lnTo>
                    <a:pt x="981" y="2748"/>
                  </a:lnTo>
                  <a:lnTo>
                    <a:pt x="958" y="2651"/>
                  </a:lnTo>
                  <a:lnTo>
                    <a:pt x="938" y="2548"/>
                  </a:lnTo>
                  <a:lnTo>
                    <a:pt x="921" y="2444"/>
                  </a:lnTo>
                  <a:lnTo>
                    <a:pt x="906" y="2336"/>
                  </a:lnTo>
                  <a:lnTo>
                    <a:pt x="894" y="2226"/>
                  </a:lnTo>
                  <a:lnTo>
                    <a:pt x="783" y="2145"/>
                  </a:lnTo>
                  <a:lnTo>
                    <a:pt x="678" y="2061"/>
                  </a:lnTo>
                  <a:lnTo>
                    <a:pt x="579" y="1976"/>
                  </a:lnTo>
                  <a:lnTo>
                    <a:pt x="485" y="1890"/>
                  </a:lnTo>
                  <a:close/>
                  <a:moveTo>
                    <a:pt x="2756" y="1890"/>
                  </a:moveTo>
                  <a:lnTo>
                    <a:pt x="2662" y="1976"/>
                  </a:lnTo>
                  <a:lnTo>
                    <a:pt x="2563" y="2061"/>
                  </a:lnTo>
                  <a:lnTo>
                    <a:pt x="2458" y="2145"/>
                  </a:lnTo>
                  <a:lnTo>
                    <a:pt x="2347" y="2226"/>
                  </a:lnTo>
                  <a:lnTo>
                    <a:pt x="2334" y="2336"/>
                  </a:lnTo>
                  <a:lnTo>
                    <a:pt x="2320" y="2444"/>
                  </a:lnTo>
                  <a:lnTo>
                    <a:pt x="2303" y="2548"/>
                  </a:lnTo>
                  <a:lnTo>
                    <a:pt x="2283" y="2651"/>
                  </a:lnTo>
                  <a:lnTo>
                    <a:pt x="2260" y="2748"/>
                  </a:lnTo>
                  <a:lnTo>
                    <a:pt x="2348" y="2768"/>
                  </a:lnTo>
                  <a:lnTo>
                    <a:pt x="2432" y="2784"/>
                  </a:lnTo>
                  <a:lnTo>
                    <a:pt x="2514" y="2796"/>
                  </a:lnTo>
                  <a:lnTo>
                    <a:pt x="2528" y="2769"/>
                  </a:lnTo>
                  <a:lnTo>
                    <a:pt x="2547" y="2745"/>
                  </a:lnTo>
                  <a:lnTo>
                    <a:pt x="2569" y="2725"/>
                  </a:lnTo>
                  <a:lnTo>
                    <a:pt x="2593" y="2709"/>
                  </a:lnTo>
                  <a:lnTo>
                    <a:pt x="2621" y="2696"/>
                  </a:lnTo>
                  <a:lnTo>
                    <a:pt x="2651" y="2688"/>
                  </a:lnTo>
                  <a:lnTo>
                    <a:pt x="2682" y="2686"/>
                  </a:lnTo>
                  <a:lnTo>
                    <a:pt x="2713" y="2688"/>
                  </a:lnTo>
                  <a:lnTo>
                    <a:pt x="2743" y="2696"/>
                  </a:lnTo>
                  <a:lnTo>
                    <a:pt x="2769" y="2708"/>
                  </a:lnTo>
                  <a:lnTo>
                    <a:pt x="2794" y="2723"/>
                  </a:lnTo>
                  <a:lnTo>
                    <a:pt x="2815" y="2743"/>
                  </a:lnTo>
                  <a:lnTo>
                    <a:pt x="2834" y="2766"/>
                  </a:lnTo>
                  <a:lnTo>
                    <a:pt x="2848" y="2791"/>
                  </a:lnTo>
                  <a:lnTo>
                    <a:pt x="2896" y="2780"/>
                  </a:lnTo>
                  <a:lnTo>
                    <a:pt x="2938" y="2766"/>
                  </a:lnTo>
                  <a:lnTo>
                    <a:pt x="2977" y="2750"/>
                  </a:lnTo>
                  <a:lnTo>
                    <a:pt x="3011" y="2730"/>
                  </a:lnTo>
                  <a:lnTo>
                    <a:pt x="3040" y="2707"/>
                  </a:lnTo>
                  <a:lnTo>
                    <a:pt x="3065" y="2680"/>
                  </a:lnTo>
                  <a:lnTo>
                    <a:pt x="3085" y="2652"/>
                  </a:lnTo>
                  <a:lnTo>
                    <a:pt x="3100" y="2620"/>
                  </a:lnTo>
                  <a:lnTo>
                    <a:pt x="3110" y="2583"/>
                  </a:lnTo>
                  <a:lnTo>
                    <a:pt x="3114" y="2546"/>
                  </a:lnTo>
                  <a:lnTo>
                    <a:pt x="3114" y="2504"/>
                  </a:lnTo>
                  <a:lnTo>
                    <a:pt x="3109" y="2461"/>
                  </a:lnTo>
                  <a:lnTo>
                    <a:pt x="3098" y="2415"/>
                  </a:lnTo>
                  <a:lnTo>
                    <a:pt x="3083" y="2367"/>
                  </a:lnTo>
                  <a:lnTo>
                    <a:pt x="3063" y="2317"/>
                  </a:lnTo>
                  <a:lnTo>
                    <a:pt x="3037" y="2264"/>
                  </a:lnTo>
                  <a:lnTo>
                    <a:pt x="3008" y="2212"/>
                  </a:lnTo>
                  <a:lnTo>
                    <a:pt x="2973" y="2156"/>
                  </a:lnTo>
                  <a:lnTo>
                    <a:pt x="2933" y="2099"/>
                  </a:lnTo>
                  <a:lnTo>
                    <a:pt x="2889" y="2041"/>
                  </a:lnTo>
                  <a:lnTo>
                    <a:pt x="2825" y="1965"/>
                  </a:lnTo>
                  <a:lnTo>
                    <a:pt x="2756" y="1890"/>
                  </a:lnTo>
                  <a:close/>
                  <a:moveTo>
                    <a:pt x="882" y="1542"/>
                  </a:moveTo>
                  <a:lnTo>
                    <a:pt x="771" y="1629"/>
                  </a:lnTo>
                  <a:lnTo>
                    <a:pt x="666" y="1718"/>
                  </a:lnTo>
                  <a:lnTo>
                    <a:pt x="568" y="1808"/>
                  </a:lnTo>
                  <a:lnTo>
                    <a:pt x="666" y="1897"/>
                  </a:lnTo>
                  <a:lnTo>
                    <a:pt x="771" y="1986"/>
                  </a:lnTo>
                  <a:lnTo>
                    <a:pt x="882" y="2073"/>
                  </a:lnTo>
                  <a:lnTo>
                    <a:pt x="877" y="1941"/>
                  </a:lnTo>
                  <a:lnTo>
                    <a:pt x="875" y="1807"/>
                  </a:lnTo>
                  <a:lnTo>
                    <a:pt x="877" y="1674"/>
                  </a:lnTo>
                  <a:lnTo>
                    <a:pt x="882" y="1542"/>
                  </a:lnTo>
                  <a:close/>
                  <a:moveTo>
                    <a:pt x="2359" y="1542"/>
                  </a:moveTo>
                  <a:lnTo>
                    <a:pt x="2364" y="1674"/>
                  </a:lnTo>
                  <a:lnTo>
                    <a:pt x="2366" y="1807"/>
                  </a:lnTo>
                  <a:lnTo>
                    <a:pt x="2364" y="1941"/>
                  </a:lnTo>
                  <a:lnTo>
                    <a:pt x="2359" y="2073"/>
                  </a:lnTo>
                  <a:lnTo>
                    <a:pt x="2470" y="1986"/>
                  </a:lnTo>
                  <a:lnTo>
                    <a:pt x="2575" y="1897"/>
                  </a:lnTo>
                  <a:lnTo>
                    <a:pt x="2673" y="1807"/>
                  </a:lnTo>
                  <a:lnTo>
                    <a:pt x="2575" y="1717"/>
                  </a:lnTo>
                  <a:lnTo>
                    <a:pt x="2470" y="1629"/>
                  </a:lnTo>
                  <a:lnTo>
                    <a:pt x="2359" y="1542"/>
                  </a:lnTo>
                  <a:close/>
                  <a:moveTo>
                    <a:pt x="1620" y="1098"/>
                  </a:moveTo>
                  <a:lnTo>
                    <a:pt x="1516" y="1149"/>
                  </a:lnTo>
                  <a:lnTo>
                    <a:pt x="1411" y="1204"/>
                  </a:lnTo>
                  <a:lnTo>
                    <a:pt x="1306" y="1262"/>
                  </a:lnTo>
                  <a:lnTo>
                    <a:pt x="1203" y="1324"/>
                  </a:lnTo>
                  <a:lnTo>
                    <a:pt x="1103" y="1388"/>
                  </a:lnTo>
                  <a:lnTo>
                    <a:pt x="1007" y="1453"/>
                  </a:lnTo>
                  <a:lnTo>
                    <a:pt x="999" y="1569"/>
                  </a:lnTo>
                  <a:lnTo>
                    <a:pt x="993" y="1687"/>
                  </a:lnTo>
                  <a:lnTo>
                    <a:pt x="992" y="1807"/>
                  </a:lnTo>
                  <a:lnTo>
                    <a:pt x="993" y="1927"/>
                  </a:lnTo>
                  <a:lnTo>
                    <a:pt x="999" y="2046"/>
                  </a:lnTo>
                  <a:lnTo>
                    <a:pt x="1007" y="2162"/>
                  </a:lnTo>
                  <a:lnTo>
                    <a:pt x="1103" y="2227"/>
                  </a:lnTo>
                  <a:lnTo>
                    <a:pt x="1203" y="2290"/>
                  </a:lnTo>
                  <a:lnTo>
                    <a:pt x="1306" y="2351"/>
                  </a:lnTo>
                  <a:lnTo>
                    <a:pt x="1410" y="2410"/>
                  </a:lnTo>
                  <a:lnTo>
                    <a:pt x="1516" y="2465"/>
                  </a:lnTo>
                  <a:lnTo>
                    <a:pt x="1620" y="2516"/>
                  </a:lnTo>
                  <a:lnTo>
                    <a:pt x="1725" y="2465"/>
                  </a:lnTo>
                  <a:lnTo>
                    <a:pt x="1831" y="2410"/>
                  </a:lnTo>
                  <a:lnTo>
                    <a:pt x="1935" y="2351"/>
                  </a:lnTo>
                  <a:lnTo>
                    <a:pt x="2037" y="2290"/>
                  </a:lnTo>
                  <a:lnTo>
                    <a:pt x="2138" y="2227"/>
                  </a:lnTo>
                  <a:lnTo>
                    <a:pt x="2234" y="2162"/>
                  </a:lnTo>
                  <a:lnTo>
                    <a:pt x="2242" y="2046"/>
                  </a:lnTo>
                  <a:lnTo>
                    <a:pt x="2248" y="1927"/>
                  </a:lnTo>
                  <a:lnTo>
                    <a:pt x="2249" y="1807"/>
                  </a:lnTo>
                  <a:lnTo>
                    <a:pt x="2248" y="1687"/>
                  </a:lnTo>
                  <a:lnTo>
                    <a:pt x="2242" y="1569"/>
                  </a:lnTo>
                  <a:lnTo>
                    <a:pt x="2234" y="1453"/>
                  </a:lnTo>
                  <a:lnTo>
                    <a:pt x="2138" y="1388"/>
                  </a:lnTo>
                  <a:lnTo>
                    <a:pt x="2037" y="1324"/>
                  </a:lnTo>
                  <a:lnTo>
                    <a:pt x="1935" y="1262"/>
                  </a:lnTo>
                  <a:lnTo>
                    <a:pt x="1829" y="1204"/>
                  </a:lnTo>
                  <a:lnTo>
                    <a:pt x="1725" y="1149"/>
                  </a:lnTo>
                  <a:lnTo>
                    <a:pt x="1620" y="1098"/>
                  </a:lnTo>
                  <a:close/>
                  <a:moveTo>
                    <a:pt x="2146" y="896"/>
                  </a:moveTo>
                  <a:lnTo>
                    <a:pt x="2052" y="925"/>
                  </a:lnTo>
                  <a:lnTo>
                    <a:pt x="1956" y="958"/>
                  </a:lnTo>
                  <a:lnTo>
                    <a:pt x="1858" y="995"/>
                  </a:lnTo>
                  <a:lnTo>
                    <a:pt x="1759" y="1036"/>
                  </a:lnTo>
                  <a:lnTo>
                    <a:pt x="1877" y="1096"/>
                  </a:lnTo>
                  <a:lnTo>
                    <a:pt x="1993" y="1161"/>
                  </a:lnTo>
                  <a:lnTo>
                    <a:pt x="2108" y="1230"/>
                  </a:lnTo>
                  <a:lnTo>
                    <a:pt x="2219" y="1301"/>
                  </a:lnTo>
                  <a:lnTo>
                    <a:pt x="2205" y="1195"/>
                  </a:lnTo>
                  <a:lnTo>
                    <a:pt x="2188" y="1092"/>
                  </a:lnTo>
                  <a:lnTo>
                    <a:pt x="2168" y="992"/>
                  </a:lnTo>
                  <a:lnTo>
                    <a:pt x="2146" y="896"/>
                  </a:lnTo>
                  <a:close/>
                  <a:moveTo>
                    <a:pt x="1095" y="896"/>
                  </a:moveTo>
                  <a:lnTo>
                    <a:pt x="1071" y="993"/>
                  </a:lnTo>
                  <a:lnTo>
                    <a:pt x="1053" y="1092"/>
                  </a:lnTo>
                  <a:lnTo>
                    <a:pt x="1035" y="1195"/>
                  </a:lnTo>
                  <a:lnTo>
                    <a:pt x="1021" y="1301"/>
                  </a:lnTo>
                  <a:lnTo>
                    <a:pt x="1133" y="1230"/>
                  </a:lnTo>
                  <a:lnTo>
                    <a:pt x="1247" y="1161"/>
                  </a:lnTo>
                  <a:lnTo>
                    <a:pt x="1364" y="1096"/>
                  </a:lnTo>
                  <a:lnTo>
                    <a:pt x="1482" y="1036"/>
                  </a:lnTo>
                  <a:lnTo>
                    <a:pt x="1383" y="995"/>
                  </a:lnTo>
                  <a:lnTo>
                    <a:pt x="1285" y="958"/>
                  </a:lnTo>
                  <a:lnTo>
                    <a:pt x="1189" y="925"/>
                  </a:lnTo>
                  <a:lnTo>
                    <a:pt x="1095" y="896"/>
                  </a:lnTo>
                  <a:close/>
                  <a:moveTo>
                    <a:pt x="577" y="808"/>
                  </a:moveTo>
                  <a:lnTo>
                    <a:pt x="516" y="809"/>
                  </a:lnTo>
                  <a:lnTo>
                    <a:pt x="458" y="814"/>
                  </a:lnTo>
                  <a:lnTo>
                    <a:pt x="404" y="820"/>
                  </a:lnTo>
                  <a:lnTo>
                    <a:pt x="355" y="831"/>
                  </a:lnTo>
                  <a:lnTo>
                    <a:pt x="310" y="845"/>
                  </a:lnTo>
                  <a:lnTo>
                    <a:pt x="269" y="862"/>
                  </a:lnTo>
                  <a:lnTo>
                    <a:pt x="234" y="883"/>
                  </a:lnTo>
                  <a:lnTo>
                    <a:pt x="203" y="906"/>
                  </a:lnTo>
                  <a:lnTo>
                    <a:pt x="177" y="932"/>
                  </a:lnTo>
                  <a:lnTo>
                    <a:pt x="156" y="962"/>
                  </a:lnTo>
                  <a:lnTo>
                    <a:pt x="141" y="995"/>
                  </a:lnTo>
                  <a:lnTo>
                    <a:pt x="131" y="1030"/>
                  </a:lnTo>
                  <a:lnTo>
                    <a:pt x="126" y="1069"/>
                  </a:lnTo>
                  <a:lnTo>
                    <a:pt x="126" y="1109"/>
                  </a:lnTo>
                  <a:lnTo>
                    <a:pt x="132" y="1153"/>
                  </a:lnTo>
                  <a:lnTo>
                    <a:pt x="143" y="1200"/>
                  </a:lnTo>
                  <a:lnTo>
                    <a:pt x="158" y="1247"/>
                  </a:lnTo>
                  <a:lnTo>
                    <a:pt x="178" y="1298"/>
                  </a:lnTo>
                  <a:lnTo>
                    <a:pt x="203" y="1349"/>
                  </a:lnTo>
                  <a:lnTo>
                    <a:pt x="233" y="1403"/>
                  </a:lnTo>
                  <a:lnTo>
                    <a:pt x="268" y="1458"/>
                  </a:lnTo>
                  <a:lnTo>
                    <a:pt x="308" y="1515"/>
                  </a:lnTo>
                  <a:lnTo>
                    <a:pt x="352" y="1573"/>
                  </a:lnTo>
                  <a:lnTo>
                    <a:pt x="416" y="1648"/>
                  </a:lnTo>
                  <a:lnTo>
                    <a:pt x="485" y="1724"/>
                  </a:lnTo>
                  <a:lnTo>
                    <a:pt x="579" y="1639"/>
                  </a:lnTo>
                  <a:lnTo>
                    <a:pt x="679" y="1554"/>
                  </a:lnTo>
                  <a:lnTo>
                    <a:pt x="783" y="1470"/>
                  </a:lnTo>
                  <a:lnTo>
                    <a:pt x="894" y="1389"/>
                  </a:lnTo>
                  <a:lnTo>
                    <a:pt x="906" y="1279"/>
                  </a:lnTo>
                  <a:lnTo>
                    <a:pt x="921" y="1171"/>
                  </a:lnTo>
                  <a:lnTo>
                    <a:pt x="938" y="1065"/>
                  </a:lnTo>
                  <a:lnTo>
                    <a:pt x="958" y="964"/>
                  </a:lnTo>
                  <a:lnTo>
                    <a:pt x="981" y="865"/>
                  </a:lnTo>
                  <a:lnTo>
                    <a:pt x="881" y="843"/>
                  </a:lnTo>
                  <a:lnTo>
                    <a:pt x="783" y="826"/>
                  </a:lnTo>
                  <a:lnTo>
                    <a:pt x="712" y="817"/>
                  </a:lnTo>
                  <a:lnTo>
                    <a:pt x="642" y="810"/>
                  </a:lnTo>
                  <a:lnTo>
                    <a:pt x="577" y="808"/>
                  </a:lnTo>
                  <a:close/>
                  <a:moveTo>
                    <a:pt x="2663" y="808"/>
                  </a:moveTo>
                  <a:lnTo>
                    <a:pt x="2599" y="810"/>
                  </a:lnTo>
                  <a:lnTo>
                    <a:pt x="2529" y="817"/>
                  </a:lnTo>
                  <a:lnTo>
                    <a:pt x="2458" y="826"/>
                  </a:lnTo>
                  <a:lnTo>
                    <a:pt x="2360" y="843"/>
                  </a:lnTo>
                  <a:lnTo>
                    <a:pt x="2260" y="865"/>
                  </a:lnTo>
                  <a:lnTo>
                    <a:pt x="2282" y="964"/>
                  </a:lnTo>
                  <a:lnTo>
                    <a:pt x="2301" y="1065"/>
                  </a:lnTo>
                  <a:lnTo>
                    <a:pt x="2319" y="1170"/>
                  </a:lnTo>
                  <a:lnTo>
                    <a:pt x="2334" y="1278"/>
                  </a:lnTo>
                  <a:lnTo>
                    <a:pt x="2347" y="1388"/>
                  </a:lnTo>
                  <a:lnTo>
                    <a:pt x="2458" y="1469"/>
                  </a:lnTo>
                  <a:lnTo>
                    <a:pt x="2563" y="1553"/>
                  </a:lnTo>
                  <a:lnTo>
                    <a:pt x="2662" y="1639"/>
                  </a:lnTo>
                  <a:lnTo>
                    <a:pt x="2756" y="1724"/>
                  </a:lnTo>
                  <a:lnTo>
                    <a:pt x="2825" y="1648"/>
                  </a:lnTo>
                  <a:lnTo>
                    <a:pt x="2889" y="1573"/>
                  </a:lnTo>
                  <a:lnTo>
                    <a:pt x="2933" y="1515"/>
                  </a:lnTo>
                  <a:lnTo>
                    <a:pt x="2973" y="1458"/>
                  </a:lnTo>
                  <a:lnTo>
                    <a:pt x="3008" y="1403"/>
                  </a:lnTo>
                  <a:lnTo>
                    <a:pt x="3037" y="1349"/>
                  </a:lnTo>
                  <a:lnTo>
                    <a:pt x="3063" y="1298"/>
                  </a:lnTo>
                  <a:lnTo>
                    <a:pt x="3083" y="1247"/>
                  </a:lnTo>
                  <a:lnTo>
                    <a:pt x="3098" y="1200"/>
                  </a:lnTo>
                  <a:lnTo>
                    <a:pt x="3109" y="1153"/>
                  </a:lnTo>
                  <a:lnTo>
                    <a:pt x="3114" y="1109"/>
                  </a:lnTo>
                  <a:lnTo>
                    <a:pt x="3114" y="1069"/>
                  </a:lnTo>
                  <a:lnTo>
                    <a:pt x="3110" y="1030"/>
                  </a:lnTo>
                  <a:lnTo>
                    <a:pt x="3100" y="995"/>
                  </a:lnTo>
                  <a:lnTo>
                    <a:pt x="3085" y="962"/>
                  </a:lnTo>
                  <a:lnTo>
                    <a:pt x="3064" y="932"/>
                  </a:lnTo>
                  <a:lnTo>
                    <a:pt x="3037" y="906"/>
                  </a:lnTo>
                  <a:lnTo>
                    <a:pt x="3007" y="883"/>
                  </a:lnTo>
                  <a:lnTo>
                    <a:pt x="2971" y="862"/>
                  </a:lnTo>
                  <a:lnTo>
                    <a:pt x="2931" y="845"/>
                  </a:lnTo>
                  <a:lnTo>
                    <a:pt x="2886" y="831"/>
                  </a:lnTo>
                  <a:lnTo>
                    <a:pt x="2836" y="820"/>
                  </a:lnTo>
                  <a:lnTo>
                    <a:pt x="2783" y="814"/>
                  </a:lnTo>
                  <a:lnTo>
                    <a:pt x="2725" y="809"/>
                  </a:lnTo>
                  <a:lnTo>
                    <a:pt x="2663" y="808"/>
                  </a:lnTo>
                  <a:close/>
                  <a:moveTo>
                    <a:pt x="1933" y="180"/>
                  </a:moveTo>
                  <a:lnTo>
                    <a:pt x="1912" y="183"/>
                  </a:lnTo>
                  <a:lnTo>
                    <a:pt x="1893" y="192"/>
                  </a:lnTo>
                  <a:lnTo>
                    <a:pt x="1879" y="206"/>
                  </a:lnTo>
                  <a:lnTo>
                    <a:pt x="1870" y="225"/>
                  </a:lnTo>
                  <a:lnTo>
                    <a:pt x="1867" y="246"/>
                  </a:lnTo>
                  <a:lnTo>
                    <a:pt x="1870" y="267"/>
                  </a:lnTo>
                  <a:lnTo>
                    <a:pt x="1879" y="284"/>
                  </a:lnTo>
                  <a:lnTo>
                    <a:pt x="1893" y="300"/>
                  </a:lnTo>
                  <a:lnTo>
                    <a:pt x="1912" y="309"/>
                  </a:lnTo>
                  <a:lnTo>
                    <a:pt x="1933" y="312"/>
                  </a:lnTo>
                  <a:lnTo>
                    <a:pt x="1954" y="309"/>
                  </a:lnTo>
                  <a:lnTo>
                    <a:pt x="1971" y="300"/>
                  </a:lnTo>
                  <a:lnTo>
                    <a:pt x="1987" y="284"/>
                  </a:lnTo>
                  <a:lnTo>
                    <a:pt x="1996" y="267"/>
                  </a:lnTo>
                  <a:lnTo>
                    <a:pt x="1999" y="246"/>
                  </a:lnTo>
                  <a:lnTo>
                    <a:pt x="1996" y="225"/>
                  </a:lnTo>
                  <a:lnTo>
                    <a:pt x="1987" y="206"/>
                  </a:lnTo>
                  <a:lnTo>
                    <a:pt x="1971" y="192"/>
                  </a:lnTo>
                  <a:lnTo>
                    <a:pt x="1954" y="183"/>
                  </a:lnTo>
                  <a:lnTo>
                    <a:pt x="1933" y="180"/>
                  </a:lnTo>
                  <a:close/>
                  <a:moveTo>
                    <a:pt x="1620" y="117"/>
                  </a:moveTo>
                  <a:lnTo>
                    <a:pt x="1578" y="122"/>
                  </a:lnTo>
                  <a:lnTo>
                    <a:pt x="1536" y="134"/>
                  </a:lnTo>
                  <a:lnTo>
                    <a:pt x="1494" y="155"/>
                  </a:lnTo>
                  <a:lnTo>
                    <a:pt x="1452" y="183"/>
                  </a:lnTo>
                  <a:lnTo>
                    <a:pt x="1411" y="221"/>
                  </a:lnTo>
                  <a:lnTo>
                    <a:pt x="1371" y="265"/>
                  </a:lnTo>
                  <a:lnTo>
                    <a:pt x="1332" y="316"/>
                  </a:lnTo>
                  <a:lnTo>
                    <a:pt x="1294" y="375"/>
                  </a:lnTo>
                  <a:lnTo>
                    <a:pt x="1257" y="441"/>
                  </a:lnTo>
                  <a:lnTo>
                    <a:pt x="1222" y="513"/>
                  </a:lnTo>
                  <a:lnTo>
                    <a:pt x="1189" y="592"/>
                  </a:lnTo>
                  <a:lnTo>
                    <a:pt x="1155" y="685"/>
                  </a:lnTo>
                  <a:lnTo>
                    <a:pt x="1124" y="783"/>
                  </a:lnTo>
                  <a:lnTo>
                    <a:pt x="1221" y="812"/>
                  </a:lnTo>
                  <a:lnTo>
                    <a:pt x="1319" y="845"/>
                  </a:lnTo>
                  <a:lnTo>
                    <a:pt x="1419" y="883"/>
                  </a:lnTo>
                  <a:lnTo>
                    <a:pt x="1519" y="925"/>
                  </a:lnTo>
                  <a:lnTo>
                    <a:pt x="1620" y="969"/>
                  </a:lnTo>
                  <a:lnTo>
                    <a:pt x="1722" y="925"/>
                  </a:lnTo>
                  <a:lnTo>
                    <a:pt x="1822" y="883"/>
                  </a:lnTo>
                  <a:lnTo>
                    <a:pt x="1922" y="845"/>
                  </a:lnTo>
                  <a:lnTo>
                    <a:pt x="2020" y="812"/>
                  </a:lnTo>
                  <a:lnTo>
                    <a:pt x="2117" y="783"/>
                  </a:lnTo>
                  <a:lnTo>
                    <a:pt x="2091" y="704"/>
                  </a:lnTo>
                  <a:lnTo>
                    <a:pt x="2065" y="628"/>
                  </a:lnTo>
                  <a:lnTo>
                    <a:pt x="2037" y="555"/>
                  </a:lnTo>
                  <a:lnTo>
                    <a:pt x="2007" y="488"/>
                  </a:lnTo>
                  <a:lnTo>
                    <a:pt x="1975" y="424"/>
                  </a:lnTo>
                  <a:lnTo>
                    <a:pt x="1954" y="427"/>
                  </a:lnTo>
                  <a:lnTo>
                    <a:pt x="1933" y="430"/>
                  </a:lnTo>
                  <a:lnTo>
                    <a:pt x="1900" y="426"/>
                  </a:lnTo>
                  <a:lnTo>
                    <a:pt x="1869" y="418"/>
                  </a:lnTo>
                  <a:lnTo>
                    <a:pt x="1840" y="404"/>
                  </a:lnTo>
                  <a:lnTo>
                    <a:pt x="1814" y="386"/>
                  </a:lnTo>
                  <a:lnTo>
                    <a:pt x="1792" y="364"/>
                  </a:lnTo>
                  <a:lnTo>
                    <a:pt x="1774" y="338"/>
                  </a:lnTo>
                  <a:lnTo>
                    <a:pt x="1761" y="310"/>
                  </a:lnTo>
                  <a:lnTo>
                    <a:pt x="1752" y="279"/>
                  </a:lnTo>
                  <a:lnTo>
                    <a:pt x="1749" y="246"/>
                  </a:lnTo>
                  <a:lnTo>
                    <a:pt x="1751" y="218"/>
                  </a:lnTo>
                  <a:lnTo>
                    <a:pt x="1757" y="192"/>
                  </a:lnTo>
                  <a:lnTo>
                    <a:pt x="1767" y="168"/>
                  </a:lnTo>
                  <a:lnTo>
                    <a:pt x="1730" y="146"/>
                  </a:lnTo>
                  <a:lnTo>
                    <a:pt x="1694" y="129"/>
                  </a:lnTo>
                  <a:lnTo>
                    <a:pt x="1657" y="121"/>
                  </a:lnTo>
                  <a:lnTo>
                    <a:pt x="1620" y="117"/>
                  </a:lnTo>
                  <a:close/>
                  <a:moveTo>
                    <a:pt x="1620" y="0"/>
                  </a:moveTo>
                  <a:lnTo>
                    <a:pt x="1668" y="3"/>
                  </a:lnTo>
                  <a:lnTo>
                    <a:pt x="1714" y="13"/>
                  </a:lnTo>
                  <a:lnTo>
                    <a:pt x="1760" y="29"/>
                  </a:lnTo>
                  <a:lnTo>
                    <a:pt x="1805" y="53"/>
                  </a:lnTo>
                  <a:lnTo>
                    <a:pt x="1849" y="82"/>
                  </a:lnTo>
                  <a:lnTo>
                    <a:pt x="1876" y="71"/>
                  </a:lnTo>
                  <a:lnTo>
                    <a:pt x="1903" y="64"/>
                  </a:lnTo>
                  <a:lnTo>
                    <a:pt x="1933" y="62"/>
                  </a:lnTo>
                  <a:lnTo>
                    <a:pt x="1966" y="66"/>
                  </a:lnTo>
                  <a:lnTo>
                    <a:pt x="1997" y="74"/>
                  </a:lnTo>
                  <a:lnTo>
                    <a:pt x="2025" y="88"/>
                  </a:lnTo>
                  <a:lnTo>
                    <a:pt x="2051" y="105"/>
                  </a:lnTo>
                  <a:lnTo>
                    <a:pt x="2073" y="127"/>
                  </a:lnTo>
                  <a:lnTo>
                    <a:pt x="2091" y="154"/>
                  </a:lnTo>
                  <a:lnTo>
                    <a:pt x="2105" y="182"/>
                  </a:lnTo>
                  <a:lnTo>
                    <a:pt x="2113" y="213"/>
                  </a:lnTo>
                  <a:lnTo>
                    <a:pt x="2117" y="246"/>
                  </a:lnTo>
                  <a:lnTo>
                    <a:pt x="2113" y="278"/>
                  </a:lnTo>
                  <a:lnTo>
                    <a:pt x="2106" y="309"/>
                  </a:lnTo>
                  <a:lnTo>
                    <a:pt x="2092" y="337"/>
                  </a:lnTo>
                  <a:lnTo>
                    <a:pt x="2075" y="363"/>
                  </a:lnTo>
                  <a:lnTo>
                    <a:pt x="2109" y="431"/>
                  </a:lnTo>
                  <a:lnTo>
                    <a:pt x="2143" y="504"/>
                  </a:lnTo>
                  <a:lnTo>
                    <a:pt x="2174" y="584"/>
                  </a:lnTo>
                  <a:lnTo>
                    <a:pt x="2202" y="666"/>
                  </a:lnTo>
                  <a:lnTo>
                    <a:pt x="2229" y="752"/>
                  </a:lnTo>
                  <a:lnTo>
                    <a:pt x="2300" y="735"/>
                  </a:lnTo>
                  <a:lnTo>
                    <a:pt x="2371" y="722"/>
                  </a:lnTo>
                  <a:lnTo>
                    <a:pt x="2440" y="710"/>
                  </a:lnTo>
                  <a:lnTo>
                    <a:pt x="2518" y="700"/>
                  </a:lnTo>
                  <a:lnTo>
                    <a:pt x="2594" y="694"/>
                  </a:lnTo>
                  <a:lnTo>
                    <a:pt x="2666" y="691"/>
                  </a:lnTo>
                  <a:lnTo>
                    <a:pt x="2734" y="693"/>
                  </a:lnTo>
                  <a:lnTo>
                    <a:pt x="2799" y="697"/>
                  </a:lnTo>
                  <a:lnTo>
                    <a:pt x="2858" y="706"/>
                  </a:lnTo>
                  <a:lnTo>
                    <a:pt x="2914" y="718"/>
                  </a:lnTo>
                  <a:lnTo>
                    <a:pt x="2967" y="733"/>
                  </a:lnTo>
                  <a:lnTo>
                    <a:pt x="3014" y="753"/>
                  </a:lnTo>
                  <a:lnTo>
                    <a:pt x="3058" y="776"/>
                  </a:lnTo>
                  <a:lnTo>
                    <a:pt x="3097" y="803"/>
                  </a:lnTo>
                  <a:lnTo>
                    <a:pt x="3131" y="832"/>
                  </a:lnTo>
                  <a:lnTo>
                    <a:pt x="3161" y="866"/>
                  </a:lnTo>
                  <a:lnTo>
                    <a:pt x="3186" y="904"/>
                  </a:lnTo>
                  <a:lnTo>
                    <a:pt x="3206" y="943"/>
                  </a:lnTo>
                  <a:lnTo>
                    <a:pt x="3220" y="986"/>
                  </a:lnTo>
                  <a:lnTo>
                    <a:pt x="3229" y="1031"/>
                  </a:lnTo>
                  <a:lnTo>
                    <a:pt x="3232" y="1078"/>
                  </a:lnTo>
                  <a:lnTo>
                    <a:pt x="3230" y="1127"/>
                  </a:lnTo>
                  <a:lnTo>
                    <a:pt x="3223" y="1178"/>
                  </a:lnTo>
                  <a:lnTo>
                    <a:pt x="3211" y="1232"/>
                  </a:lnTo>
                  <a:lnTo>
                    <a:pt x="3194" y="1285"/>
                  </a:lnTo>
                  <a:lnTo>
                    <a:pt x="3171" y="1343"/>
                  </a:lnTo>
                  <a:lnTo>
                    <a:pt x="3143" y="1400"/>
                  </a:lnTo>
                  <a:lnTo>
                    <a:pt x="3110" y="1460"/>
                  </a:lnTo>
                  <a:lnTo>
                    <a:pt x="3072" y="1521"/>
                  </a:lnTo>
                  <a:lnTo>
                    <a:pt x="3029" y="1582"/>
                  </a:lnTo>
                  <a:lnTo>
                    <a:pt x="2980" y="1646"/>
                  </a:lnTo>
                  <a:lnTo>
                    <a:pt x="2913" y="1727"/>
                  </a:lnTo>
                  <a:lnTo>
                    <a:pt x="2838" y="1807"/>
                  </a:lnTo>
                  <a:lnTo>
                    <a:pt x="2913" y="1887"/>
                  </a:lnTo>
                  <a:lnTo>
                    <a:pt x="2980" y="1969"/>
                  </a:lnTo>
                  <a:lnTo>
                    <a:pt x="3029" y="2031"/>
                  </a:lnTo>
                  <a:lnTo>
                    <a:pt x="3072" y="2094"/>
                  </a:lnTo>
                  <a:lnTo>
                    <a:pt x="3110" y="2154"/>
                  </a:lnTo>
                  <a:lnTo>
                    <a:pt x="3143" y="2214"/>
                  </a:lnTo>
                  <a:lnTo>
                    <a:pt x="3171" y="2272"/>
                  </a:lnTo>
                  <a:lnTo>
                    <a:pt x="3194" y="2328"/>
                  </a:lnTo>
                  <a:lnTo>
                    <a:pt x="3211" y="2383"/>
                  </a:lnTo>
                  <a:lnTo>
                    <a:pt x="3223" y="2436"/>
                  </a:lnTo>
                  <a:lnTo>
                    <a:pt x="3230" y="2487"/>
                  </a:lnTo>
                  <a:lnTo>
                    <a:pt x="3232" y="2536"/>
                  </a:lnTo>
                  <a:lnTo>
                    <a:pt x="3229" y="2583"/>
                  </a:lnTo>
                  <a:lnTo>
                    <a:pt x="3220" y="2629"/>
                  </a:lnTo>
                  <a:lnTo>
                    <a:pt x="3206" y="2670"/>
                  </a:lnTo>
                  <a:lnTo>
                    <a:pt x="3186" y="2711"/>
                  </a:lnTo>
                  <a:lnTo>
                    <a:pt x="3162" y="2747"/>
                  </a:lnTo>
                  <a:lnTo>
                    <a:pt x="3132" y="2780"/>
                  </a:lnTo>
                  <a:lnTo>
                    <a:pt x="3098" y="2810"/>
                  </a:lnTo>
                  <a:lnTo>
                    <a:pt x="3059" y="2836"/>
                  </a:lnTo>
                  <a:lnTo>
                    <a:pt x="3017" y="2860"/>
                  </a:lnTo>
                  <a:lnTo>
                    <a:pt x="2969" y="2879"/>
                  </a:lnTo>
                  <a:lnTo>
                    <a:pt x="2918" y="2896"/>
                  </a:lnTo>
                  <a:lnTo>
                    <a:pt x="2861" y="2908"/>
                  </a:lnTo>
                  <a:lnTo>
                    <a:pt x="2853" y="2938"/>
                  </a:lnTo>
                  <a:lnTo>
                    <a:pt x="2838" y="2965"/>
                  </a:lnTo>
                  <a:lnTo>
                    <a:pt x="2820" y="2989"/>
                  </a:lnTo>
                  <a:lnTo>
                    <a:pt x="2798" y="3011"/>
                  </a:lnTo>
                  <a:lnTo>
                    <a:pt x="2772" y="3028"/>
                  </a:lnTo>
                  <a:lnTo>
                    <a:pt x="2745" y="3041"/>
                  </a:lnTo>
                  <a:lnTo>
                    <a:pt x="2714" y="3050"/>
                  </a:lnTo>
                  <a:lnTo>
                    <a:pt x="2682" y="3052"/>
                  </a:lnTo>
                  <a:lnTo>
                    <a:pt x="2650" y="3050"/>
                  </a:lnTo>
                  <a:lnTo>
                    <a:pt x="2621" y="3042"/>
                  </a:lnTo>
                  <a:lnTo>
                    <a:pt x="2593" y="3029"/>
                  </a:lnTo>
                  <a:lnTo>
                    <a:pt x="2568" y="3012"/>
                  </a:lnTo>
                  <a:lnTo>
                    <a:pt x="2547" y="2992"/>
                  </a:lnTo>
                  <a:lnTo>
                    <a:pt x="2528" y="2968"/>
                  </a:lnTo>
                  <a:lnTo>
                    <a:pt x="2514" y="2941"/>
                  </a:lnTo>
                  <a:lnTo>
                    <a:pt x="2504" y="2912"/>
                  </a:lnTo>
                  <a:lnTo>
                    <a:pt x="2416" y="2900"/>
                  </a:lnTo>
                  <a:lnTo>
                    <a:pt x="2323" y="2883"/>
                  </a:lnTo>
                  <a:lnTo>
                    <a:pt x="2230" y="2862"/>
                  </a:lnTo>
                  <a:lnTo>
                    <a:pt x="2208" y="2932"/>
                  </a:lnTo>
                  <a:lnTo>
                    <a:pt x="2185" y="2999"/>
                  </a:lnTo>
                  <a:lnTo>
                    <a:pt x="2161" y="3065"/>
                  </a:lnTo>
                  <a:lnTo>
                    <a:pt x="2128" y="3143"/>
                  </a:lnTo>
                  <a:lnTo>
                    <a:pt x="2092" y="3217"/>
                  </a:lnTo>
                  <a:lnTo>
                    <a:pt x="2056" y="3284"/>
                  </a:lnTo>
                  <a:lnTo>
                    <a:pt x="2019" y="3346"/>
                  </a:lnTo>
                  <a:lnTo>
                    <a:pt x="1979" y="3401"/>
                  </a:lnTo>
                  <a:lnTo>
                    <a:pt x="1938" y="3450"/>
                  </a:lnTo>
                  <a:lnTo>
                    <a:pt x="1895" y="3493"/>
                  </a:lnTo>
                  <a:lnTo>
                    <a:pt x="1853" y="3529"/>
                  </a:lnTo>
                  <a:lnTo>
                    <a:pt x="1807" y="3560"/>
                  </a:lnTo>
                  <a:lnTo>
                    <a:pt x="1762" y="3583"/>
                  </a:lnTo>
                  <a:lnTo>
                    <a:pt x="1716" y="3601"/>
                  </a:lnTo>
                  <a:lnTo>
                    <a:pt x="1669" y="3611"/>
                  </a:lnTo>
                  <a:lnTo>
                    <a:pt x="1620" y="3614"/>
                  </a:lnTo>
                  <a:lnTo>
                    <a:pt x="1572" y="3611"/>
                  </a:lnTo>
                  <a:lnTo>
                    <a:pt x="1525" y="3601"/>
                  </a:lnTo>
                  <a:lnTo>
                    <a:pt x="1479" y="3583"/>
                  </a:lnTo>
                  <a:lnTo>
                    <a:pt x="1433" y="3560"/>
                  </a:lnTo>
                  <a:lnTo>
                    <a:pt x="1388" y="3529"/>
                  </a:lnTo>
                  <a:lnTo>
                    <a:pt x="1345" y="3493"/>
                  </a:lnTo>
                  <a:lnTo>
                    <a:pt x="1303" y="3450"/>
                  </a:lnTo>
                  <a:lnTo>
                    <a:pt x="1262" y="3401"/>
                  </a:lnTo>
                  <a:lnTo>
                    <a:pt x="1222" y="3346"/>
                  </a:lnTo>
                  <a:lnTo>
                    <a:pt x="1185" y="3284"/>
                  </a:lnTo>
                  <a:lnTo>
                    <a:pt x="1148" y="3217"/>
                  </a:lnTo>
                  <a:lnTo>
                    <a:pt x="1113" y="3143"/>
                  </a:lnTo>
                  <a:lnTo>
                    <a:pt x="1080" y="3065"/>
                  </a:lnTo>
                  <a:lnTo>
                    <a:pt x="1056" y="2999"/>
                  </a:lnTo>
                  <a:lnTo>
                    <a:pt x="1033" y="2932"/>
                  </a:lnTo>
                  <a:lnTo>
                    <a:pt x="1011" y="2862"/>
                  </a:lnTo>
                  <a:lnTo>
                    <a:pt x="939" y="2878"/>
                  </a:lnTo>
                  <a:lnTo>
                    <a:pt x="870" y="2893"/>
                  </a:lnTo>
                  <a:lnTo>
                    <a:pt x="801" y="2904"/>
                  </a:lnTo>
                  <a:lnTo>
                    <a:pt x="717" y="2915"/>
                  </a:lnTo>
                  <a:lnTo>
                    <a:pt x="637" y="2921"/>
                  </a:lnTo>
                  <a:lnTo>
                    <a:pt x="561" y="2923"/>
                  </a:lnTo>
                  <a:lnTo>
                    <a:pt x="495" y="2921"/>
                  </a:lnTo>
                  <a:lnTo>
                    <a:pt x="432" y="2916"/>
                  </a:lnTo>
                  <a:lnTo>
                    <a:pt x="374" y="2907"/>
                  </a:lnTo>
                  <a:lnTo>
                    <a:pt x="319" y="2895"/>
                  </a:lnTo>
                  <a:lnTo>
                    <a:pt x="268" y="2878"/>
                  </a:lnTo>
                  <a:lnTo>
                    <a:pt x="222" y="2860"/>
                  </a:lnTo>
                  <a:lnTo>
                    <a:pt x="180" y="2836"/>
                  </a:lnTo>
                  <a:lnTo>
                    <a:pt x="142" y="2810"/>
                  </a:lnTo>
                  <a:lnTo>
                    <a:pt x="109" y="2780"/>
                  </a:lnTo>
                  <a:lnTo>
                    <a:pt x="79" y="2747"/>
                  </a:lnTo>
                  <a:lnTo>
                    <a:pt x="55" y="2711"/>
                  </a:lnTo>
                  <a:lnTo>
                    <a:pt x="35" y="2669"/>
                  </a:lnTo>
                  <a:lnTo>
                    <a:pt x="21" y="2625"/>
                  </a:lnTo>
                  <a:lnTo>
                    <a:pt x="12" y="2579"/>
                  </a:lnTo>
                  <a:lnTo>
                    <a:pt x="9" y="2530"/>
                  </a:lnTo>
                  <a:lnTo>
                    <a:pt x="12" y="2478"/>
                  </a:lnTo>
                  <a:lnTo>
                    <a:pt x="20" y="2424"/>
                  </a:lnTo>
                  <a:lnTo>
                    <a:pt x="34" y="2369"/>
                  </a:lnTo>
                  <a:lnTo>
                    <a:pt x="54" y="2311"/>
                  </a:lnTo>
                  <a:lnTo>
                    <a:pt x="35" y="2290"/>
                  </a:lnTo>
                  <a:lnTo>
                    <a:pt x="21" y="2266"/>
                  </a:lnTo>
                  <a:lnTo>
                    <a:pt x="10" y="2239"/>
                  </a:lnTo>
                  <a:lnTo>
                    <a:pt x="3" y="2212"/>
                  </a:lnTo>
                  <a:lnTo>
                    <a:pt x="0" y="2182"/>
                  </a:lnTo>
                  <a:lnTo>
                    <a:pt x="3" y="2149"/>
                  </a:lnTo>
                  <a:lnTo>
                    <a:pt x="12" y="2118"/>
                  </a:lnTo>
                  <a:lnTo>
                    <a:pt x="25" y="2090"/>
                  </a:lnTo>
                  <a:lnTo>
                    <a:pt x="44" y="2063"/>
                  </a:lnTo>
                  <a:lnTo>
                    <a:pt x="66" y="2041"/>
                  </a:lnTo>
                  <a:lnTo>
                    <a:pt x="91" y="2024"/>
                  </a:lnTo>
                  <a:lnTo>
                    <a:pt x="120" y="2010"/>
                  </a:lnTo>
                  <a:lnTo>
                    <a:pt x="151" y="2002"/>
                  </a:lnTo>
                  <a:lnTo>
                    <a:pt x="184" y="1998"/>
                  </a:lnTo>
                  <a:lnTo>
                    <a:pt x="209" y="2000"/>
                  </a:lnTo>
                  <a:lnTo>
                    <a:pt x="232" y="2005"/>
                  </a:lnTo>
                  <a:lnTo>
                    <a:pt x="285" y="1939"/>
                  </a:lnTo>
                  <a:lnTo>
                    <a:pt x="341" y="1874"/>
                  </a:lnTo>
                  <a:lnTo>
                    <a:pt x="403" y="1807"/>
                  </a:lnTo>
                  <a:lnTo>
                    <a:pt x="329" y="1727"/>
                  </a:lnTo>
                  <a:lnTo>
                    <a:pt x="261" y="1646"/>
                  </a:lnTo>
                  <a:lnTo>
                    <a:pt x="212" y="1582"/>
                  </a:lnTo>
                  <a:lnTo>
                    <a:pt x="169" y="1521"/>
                  </a:lnTo>
                  <a:lnTo>
                    <a:pt x="131" y="1460"/>
                  </a:lnTo>
                  <a:lnTo>
                    <a:pt x="98" y="1400"/>
                  </a:lnTo>
                  <a:lnTo>
                    <a:pt x="70" y="1343"/>
                  </a:lnTo>
                  <a:lnTo>
                    <a:pt x="47" y="1285"/>
                  </a:lnTo>
                  <a:lnTo>
                    <a:pt x="30" y="1232"/>
                  </a:lnTo>
                  <a:lnTo>
                    <a:pt x="18" y="1178"/>
                  </a:lnTo>
                  <a:lnTo>
                    <a:pt x="11" y="1127"/>
                  </a:lnTo>
                  <a:lnTo>
                    <a:pt x="9" y="1078"/>
                  </a:lnTo>
                  <a:lnTo>
                    <a:pt x="12" y="1031"/>
                  </a:lnTo>
                  <a:lnTo>
                    <a:pt x="21" y="986"/>
                  </a:lnTo>
                  <a:lnTo>
                    <a:pt x="35" y="943"/>
                  </a:lnTo>
                  <a:lnTo>
                    <a:pt x="55" y="904"/>
                  </a:lnTo>
                  <a:lnTo>
                    <a:pt x="80" y="866"/>
                  </a:lnTo>
                  <a:lnTo>
                    <a:pt x="110" y="832"/>
                  </a:lnTo>
                  <a:lnTo>
                    <a:pt x="144" y="803"/>
                  </a:lnTo>
                  <a:lnTo>
                    <a:pt x="183" y="776"/>
                  </a:lnTo>
                  <a:lnTo>
                    <a:pt x="227" y="753"/>
                  </a:lnTo>
                  <a:lnTo>
                    <a:pt x="274" y="733"/>
                  </a:lnTo>
                  <a:lnTo>
                    <a:pt x="327" y="718"/>
                  </a:lnTo>
                  <a:lnTo>
                    <a:pt x="383" y="706"/>
                  </a:lnTo>
                  <a:lnTo>
                    <a:pt x="442" y="697"/>
                  </a:lnTo>
                  <a:lnTo>
                    <a:pt x="507" y="693"/>
                  </a:lnTo>
                  <a:lnTo>
                    <a:pt x="575" y="691"/>
                  </a:lnTo>
                  <a:lnTo>
                    <a:pt x="647" y="694"/>
                  </a:lnTo>
                  <a:lnTo>
                    <a:pt x="722" y="700"/>
                  </a:lnTo>
                  <a:lnTo>
                    <a:pt x="801" y="710"/>
                  </a:lnTo>
                  <a:lnTo>
                    <a:pt x="870" y="722"/>
                  </a:lnTo>
                  <a:lnTo>
                    <a:pt x="939" y="735"/>
                  </a:lnTo>
                  <a:lnTo>
                    <a:pt x="1011" y="752"/>
                  </a:lnTo>
                  <a:lnTo>
                    <a:pt x="1033" y="683"/>
                  </a:lnTo>
                  <a:lnTo>
                    <a:pt x="1056" y="614"/>
                  </a:lnTo>
                  <a:lnTo>
                    <a:pt x="1080" y="550"/>
                  </a:lnTo>
                  <a:lnTo>
                    <a:pt x="1113" y="470"/>
                  </a:lnTo>
                  <a:lnTo>
                    <a:pt x="1148" y="397"/>
                  </a:lnTo>
                  <a:lnTo>
                    <a:pt x="1185" y="330"/>
                  </a:lnTo>
                  <a:lnTo>
                    <a:pt x="1222" y="268"/>
                  </a:lnTo>
                  <a:lnTo>
                    <a:pt x="1262" y="213"/>
                  </a:lnTo>
                  <a:lnTo>
                    <a:pt x="1303" y="163"/>
                  </a:lnTo>
                  <a:lnTo>
                    <a:pt x="1345" y="121"/>
                  </a:lnTo>
                  <a:lnTo>
                    <a:pt x="1388" y="84"/>
                  </a:lnTo>
                  <a:lnTo>
                    <a:pt x="1433" y="55"/>
                  </a:lnTo>
                  <a:lnTo>
                    <a:pt x="1479" y="30"/>
                  </a:lnTo>
                  <a:lnTo>
                    <a:pt x="1525" y="14"/>
                  </a:lnTo>
                  <a:lnTo>
                    <a:pt x="1572" y="3"/>
                  </a:lnTo>
                  <a:lnTo>
                    <a:pt x="16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60" name="Google Shape;60;p5"/>
          <p:cNvGrpSpPr/>
          <p:nvPr/>
        </p:nvGrpSpPr>
        <p:grpSpPr>
          <a:xfrm>
            <a:off x="6512059" y="674757"/>
            <a:ext cx="1082248" cy="1096431"/>
            <a:chOff x="7342692" y="1134602"/>
            <a:chExt cx="1005900" cy="1005900"/>
          </a:xfrm>
        </p:grpSpPr>
        <p:sp>
          <p:nvSpPr>
            <p:cNvPr id="61" name="Google Shape;61;p5"/>
            <p:cNvSpPr/>
            <p:nvPr/>
          </p:nvSpPr>
          <p:spPr>
            <a:xfrm flipH="1" rot="10800000">
              <a:off x="7342692" y="1134602"/>
              <a:ext cx="1005900" cy="1005900"/>
            </a:xfrm>
            <a:prstGeom prst="blockArc">
              <a:avLst>
                <a:gd fmla="val 19939354" name="adj1"/>
                <a:gd fmla="val 5355486" name="adj2"/>
                <a:gd fmla="val 21126" name="adj3"/>
              </a:avLst>
            </a:prstGeom>
            <a:solidFill>
              <a:srgbClr val="ADD5F0"/>
            </a:solidFill>
            <a:ln cap="flat" cmpd="sng" w="9525">
              <a:solidFill>
                <a:srgbClr val="8888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2" name="Google Shape;62;p5"/>
            <p:cNvGrpSpPr/>
            <p:nvPr/>
          </p:nvGrpSpPr>
          <p:grpSpPr>
            <a:xfrm>
              <a:off x="7522306" y="1314276"/>
              <a:ext cx="646611" cy="646611"/>
              <a:chOff x="7951231" y="3270138"/>
              <a:chExt cx="646611" cy="646611"/>
            </a:xfrm>
          </p:grpSpPr>
          <p:sp>
            <p:nvSpPr>
              <p:cNvPr id="63" name="Google Shape;63;p5"/>
              <p:cNvSpPr/>
              <p:nvPr/>
            </p:nvSpPr>
            <p:spPr>
              <a:xfrm>
                <a:off x="7951231" y="3270138"/>
                <a:ext cx="646611" cy="646611"/>
              </a:xfrm>
              <a:prstGeom prst="ellipse">
                <a:avLst/>
              </a:prstGeom>
              <a:solidFill>
                <a:srgbClr val="84C0E9"/>
              </a:solidFill>
              <a:ln cap="flat" cmpd="sng" w="9525">
                <a:solidFill>
                  <a:srgbClr val="888888"/>
                </a:solidFill>
                <a:prstDash val="solid"/>
                <a:round/>
                <a:headEnd len="sm" w="sm" type="none"/>
                <a:tailEnd len="sm" w="sm" type="none"/>
              </a:ln>
              <a:effectLst>
                <a:outerShdw blurRad="228600" sx="102000" rotWithShape="0" algn="t" dir="5400000" dist="38100" sy="102000">
                  <a:schemeClr val="accent3">
                    <a:alpha val="40000"/>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64" name="Google Shape;64;p5"/>
              <p:cNvSpPr/>
              <p:nvPr/>
            </p:nvSpPr>
            <p:spPr>
              <a:xfrm>
                <a:off x="8009881" y="3408778"/>
                <a:ext cx="529312" cy="369332"/>
              </a:xfrm>
              <a:prstGeom prst="rect">
                <a:avLst/>
              </a:prstGeom>
              <a:solidFill>
                <a:srgbClr val="84C0E9"/>
              </a:solidFill>
              <a:ln cap="flat" cmpd="sng" w="9525">
                <a:solidFill>
                  <a:srgbClr val="8888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65" name="Google Shape;65;p5"/>
            <p:cNvGrpSpPr/>
            <p:nvPr/>
          </p:nvGrpSpPr>
          <p:grpSpPr>
            <a:xfrm>
              <a:off x="7692175" y="1474325"/>
              <a:ext cx="306950" cy="299975"/>
              <a:chOff x="364" y="579"/>
              <a:chExt cx="2966" cy="2964"/>
            </a:xfrm>
          </p:grpSpPr>
          <p:sp>
            <p:nvSpPr>
              <p:cNvPr id="66" name="Google Shape;66;p5"/>
              <p:cNvSpPr/>
              <p:nvPr/>
            </p:nvSpPr>
            <p:spPr>
              <a:xfrm>
                <a:off x="364" y="579"/>
                <a:ext cx="2966" cy="2964"/>
              </a:xfrm>
              <a:custGeom>
                <a:rect b="b" l="l" r="r" t="t"/>
                <a:pathLst>
                  <a:path extrusionOk="0" h="5927" w="5931">
                    <a:moveTo>
                      <a:pt x="1395" y="4091"/>
                    </a:moveTo>
                    <a:lnTo>
                      <a:pt x="285" y="5200"/>
                    </a:lnTo>
                    <a:lnTo>
                      <a:pt x="253" y="5238"/>
                    </a:lnTo>
                    <a:lnTo>
                      <a:pt x="228" y="5279"/>
                    </a:lnTo>
                    <a:lnTo>
                      <a:pt x="208" y="5324"/>
                    </a:lnTo>
                    <a:lnTo>
                      <a:pt x="197" y="5371"/>
                    </a:lnTo>
                    <a:lnTo>
                      <a:pt x="193" y="5422"/>
                    </a:lnTo>
                    <a:lnTo>
                      <a:pt x="197" y="5470"/>
                    </a:lnTo>
                    <a:lnTo>
                      <a:pt x="208" y="5519"/>
                    </a:lnTo>
                    <a:lnTo>
                      <a:pt x="228" y="5564"/>
                    </a:lnTo>
                    <a:lnTo>
                      <a:pt x="253" y="5606"/>
                    </a:lnTo>
                    <a:lnTo>
                      <a:pt x="285" y="5644"/>
                    </a:lnTo>
                    <a:lnTo>
                      <a:pt x="323" y="5676"/>
                    </a:lnTo>
                    <a:lnTo>
                      <a:pt x="365" y="5701"/>
                    </a:lnTo>
                    <a:lnTo>
                      <a:pt x="410" y="5719"/>
                    </a:lnTo>
                    <a:lnTo>
                      <a:pt x="457" y="5732"/>
                    </a:lnTo>
                    <a:lnTo>
                      <a:pt x="507" y="5736"/>
                    </a:lnTo>
                    <a:lnTo>
                      <a:pt x="556" y="5732"/>
                    </a:lnTo>
                    <a:lnTo>
                      <a:pt x="605" y="5719"/>
                    </a:lnTo>
                    <a:lnTo>
                      <a:pt x="650" y="5701"/>
                    </a:lnTo>
                    <a:lnTo>
                      <a:pt x="691" y="5676"/>
                    </a:lnTo>
                    <a:lnTo>
                      <a:pt x="729" y="5644"/>
                    </a:lnTo>
                    <a:lnTo>
                      <a:pt x="1839" y="4533"/>
                    </a:lnTo>
                    <a:lnTo>
                      <a:pt x="1395" y="4091"/>
                    </a:lnTo>
                    <a:close/>
                    <a:moveTo>
                      <a:pt x="1737" y="3880"/>
                    </a:moveTo>
                    <a:lnTo>
                      <a:pt x="1693" y="3881"/>
                    </a:lnTo>
                    <a:lnTo>
                      <a:pt x="1650" y="3890"/>
                    </a:lnTo>
                    <a:lnTo>
                      <a:pt x="1608" y="3907"/>
                    </a:lnTo>
                    <a:lnTo>
                      <a:pt x="1569" y="3928"/>
                    </a:lnTo>
                    <a:lnTo>
                      <a:pt x="1533" y="3955"/>
                    </a:lnTo>
                    <a:lnTo>
                      <a:pt x="1975" y="4397"/>
                    </a:lnTo>
                    <a:lnTo>
                      <a:pt x="2007" y="4352"/>
                    </a:lnTo>
                    <a:lnTo>
                      <a:pt x="2031" y="4302"/>
                    </a:lnTo>
                    <a:lnTo>
                      <a:pt x="2045" y="4249"/>
                    </a:lnTo>
                    <a:lnTo>
                      <a:pt x="2051" y="4193"/>
                    </a:lnTo>
                    <a:lnTo>
                      <a:pt x="2047" y="4143"/>
                    </a:lnTo>
                    <a:lnTo>
                      <a:pt x="2034" y="4096"/>
                    </a:lnTo>
                    <a:lnTo>
                      <a:pt x="2016" y="4051"/>
                    </a:lnTo>
                    <a:lnTo>
                      <a:pt x="1991" y="4010"/>
                    </a:lnTo>
                    <a:lnTo>
                      <a:pt x="1959" y="3972"/>
                    </a:lnTo>
                    <a:lnTo>
                      <a:pt x="1919" y="3937"/>
                    </a:lnTo>
                    <a:lnTo>
                      <a:pt x="1877" y="3912"/>
                    </a:lnTo>
                    <a:lnTo>
                      <a:pt x="1832" y="3894"/>
                    </a:lnTo>
                    <a:lnTo>
                      <a:pt x="1785" y="3883"/>
                    </a:lnTo>
                    <a:lnTo>
                      <a:pt x="1737" y="3880"/>
                    </a:lnTo>
                    <a:close/>
                    <a:moveTo>
                      <a:pt x="2386" y="3423"/>
                    </a:moveTo>
                    <a:lnTo>
                      <a:pt x="2029" y="3780"/>
                    </a:lnTo>
                    <a:lnTo>
                      <a:pt x="2063" y="3806"/>
                    </a:lnTo>
                    <a:lnTo>
                      <a:pt x="2094" y="3835"/>
                    </a:lnTo>
                    <a:lnTo>
                      <a:pt x="2123" y="3867"/>
                    </a:lnTo>
                    <a:lnTo>
                      <a:pt x="2150" y="3899"/>
                    </a:lnTo>
                    <a:lnTo>
                      <a:pt x="2505" y="3544"/>
                    </a:lnTo>
                    <a:lnTo>
                      <a:pt x="2444" y="3485"/>
                    </a:lnTo>
                    <a:lnTo>
                      <a:pt x="2386" y="3423"/>
                    </a:lnTo>
                    <a:close/>
                    <a:moveTo>
                      <a:pt x="3888" y="193"/>
                    </a:moveTo>
                    <a:lnTo>
                      <a:pt x="3744" y="198"/>
                    </a:lnTo>
                    <a:lnTo>
                      <a:pt x="3603" y="215"/>
                    </a:lnTo>
                    <a:lnTo>
                      <a:pt x="3464" y="242"/>
                    </a:lnTo>
                    <a:lnTo>
                      <a:pt x="3330" y="278"/>
                    </a:lnTo>
                    <a:lnTo>
                      <a:pt x="3200" y="325"/>
                    </a:lnTo>
                    <a:lnTo>
                      <a:pt x="3076" y="381"/>
                    </a:lnTo>
                    <a:lnTo>
                      <a:pt x="2955" y="446"/>
                    </a:lnTo>
                    <a:lnTo>
                      <a:pt x="2841" y="518"/>
                    </a:lnTo>
                    <a:lnTo>
                      <a:pt x="2731" y="599"/>
                    </a:lnTo>
                    <a:lnTo>
                      <a:pt x="2630" y="687"/>
                    </a:lnTo>
                    <a:lnTo>
                      <a:pt x="2533" y="783"/>
                    </a:lnTo>
                    <a:lnTo>
                      <a:pt x="2444" y="886"/>
                    </a:lnTo>
                    <a:lnTo>
                      <a:pt x="2365" y="996"/>
                    </a:lnTo>
                    <a:lnTo>
                      <a:pt x="2291" y="1109"/>
                    </a:lnTo>
                    <a:lnTo>
                      <a:pt x="2226" y="1230"/>
                    </a:lnTo>
                    <a:lnTo>
                      <a:pt x="2170" y="1355"/>
                    </a:lnTo>
                    <a:lnTo>
                      <a:pt x="2123" y="1484"/>
                    </a:lnTo>
                    <a:lnTo>
                      <a:pt x="2087" y="1618"/>
                    </a:lnTo>
                    <a:lnTo>
                      <a:pt x="2060" y="1757"/>
                    </a:lnTo>
                    <a:lnTo>
                      <a:pt x="2043" y="1897"/>
                    </a:lnTo>
                    <a:lnTo>
                      <a:pt x="2038" y="2042"/>
                    </a:lnTo>
                    <a:lnTo>
                      <a:pt x="2043" y="2186"/>
                    </a:lnTo>
                    <a:lnTo>
                      <a:pt x="2060" y="2329"/>
                    </a:lnTo>
                    <a:lnTo>
                      <a:pt x="2087" y="2466"/>
                    </a:lnTo>
                    <a:lnTo>
                      <a:pt x="2123" y="2599"/>
                    </a:lnTo>
                    <a:lnTo>
                      <a:pt x="2170" y="2729"/>
                    </a:lnTo>
                    <a:lnTo>
                      <a:pt x="2226" y="2855"/>
                    </a:lnTo>
                    <a:lnTo>
                      <a:pt x="2291" y="2974"/>
                    </a:lnTo>
                    <a:lnTo>
                      <a:pt x="2365" y="3090"/>
                    </a:lnTo>
                    <a:lnTo>
                      <a:pt x="2444" y="3198"/>
                    </a:lnTo>
                    <a:lnTo>
                      <a:pt x="2533" y="3301"/>
                    </a:lnTo>
                    <a:lnTo>
                      <a:pt x="2630" y="3396"/>
                    </a:lnTo>
                    <a:lnTo>
                      <a:pt x="2731" y="3485"/>
                    </a:lnTo>
                    <a:lnTo>
                      <a:pt x="2841" y="3566"/>
                    </a:lnTo>
                    <a:lnTo>
                      <a:pt x="2955" y="3640"/>
                    </a:lnTo>
                    <a:lnTo>
                      <a:pt x="3076" y="3703"/>
                    </a:lnTo>
                    <a:lnTo>
                      <a:pt x="3200" y="3759"/>
                    </a:lnTo>
                    <a:lnTo>
                      <a:pt x="3330" y="3806"/>
                    </a:lnTo>
                    <a:lnTo>
                      <a:pt x="3464" y="3844"/>
                    </a:lnTo>
                    <a:lnTo>
                      <a:pt x="3603" y="3871"/>
                    </a:lnTo>
                    <a:lnTo>
                      <a:pt x="3744" y="3887"/>
                    </a:lnTo>
                    <a:lnTo>
                      <a:pt x="3888" y="3892"/>
                    </a:lnTo>
                    <a:lnTo>
                      <a:pt x="4032" y="3887"/>
                    </a:lnTo>
                    <a:lnTo>
                      <a:pt x="4175" y="3871"/>
                    </a:lnTo>
                    <a:lnTo>
                      <a:pt x="4312" y="3844"/>
                    </a:lnTo>
                    <a:lnTo>
                      <a:pt x="4448" y="3806"/>
                    </a:lnTo>
                    <a:lnTo>
                      <a:pt x="4576" y="3759"/>
                    </a:lnTo>
                    <a:lnTo>
                      <a:pt x="4702" y="3703"/>
                    </a:lnTo>
                    <a:lnTo>
                      <a:pt x="4821" y="3640"/>
                    </a:lnTo>
                    <a:lnTo>
                      <a:pt x="4937" y="3566"/>
                    </a:lnTo>
                    <a:lnTo>
                      <a:pt x="5045" y="3485"/>
                    </a:lnTo>
                    <a:lnTo>
                      <a:pt x="5148" y="3396"/>
                    </a:lnTo>
                    <a:lnTo>
                      <a:pt x="5243" y="3301"/>
                    </a:lnTo>
                    <a:lnTo>
                      <a:pt x="5332" y="3198"/>
                    </a:lnTo>
                    <a:lnTo>
                      <a:pt x="5413" y="3090"/>
                    </a:lnTo>
                    <a:lnTo>
                      <a:pt x="5487" y="2974"/>
                    </a:lnTo>
                    <a:lnTo>
                      <a:pt x="5550" y="2855"/>
                    </a:lnTo>
                    <a:lnTo>
                      <a:pt x="5606" y="2729"/>
                    </a:lnTo>
                    <a:lnTo>
                      <a:pt x="5653" y="2599"/>
                    </a:lnTo>
                    <a:lnTo>
                      <a:pt x="5691" y="2466"/>
                    </a:lnTo>
                    <a:lnTo>
                      <a:pt x="5718" y="2329"/>
                    </a:lnTo>
                    <a:lnTo>
                      <a:pt x="5734" y="2186"/>
                    </a:lnTo>
                    <a:lnTo>
                      <a:pt x="5740" y="2042"/>
                    </a:lnTo>
                    <a:lnTo>
                      <a:pt x="5734" y="1897"/>
                    </a:lnTo>
                    <a:lnTo>
                      <a:pt x="5718" y="1757"/>
                    </a:lnTo>
                    <a:lnTo>
                      <a:pt x="5691" y="1618"/>
                    </a:lnTo>
                    <a:lnTo>
                      <a:pt x="5653" y="1484"/>
                    </a:lnTo>
                    <a:lnTo>
                      <a:pt x="5606" y="1355"/>
                    </a:lnTo>
                    <a:lnTo>
                      <a:pt x="5550" y="1230"/>
                    </a:lnTo>
                    <a:lnTo>
                      <a:pt x="5487" y="1109"/>
                    </a:lnTo>
                    <a:lnTo>
                      <a:pt x="5413" y="996"/>
                    </a:lnTo>
                    <a:lnTo>
                      <a:pt x="5332" y="886"/>
                    </a:lnTo>
                    <a:lnTo>
                      <a:pt x="5243" y="783"/>
                    </a:lnTo>
                    <a:lnTo>
                      <a:pt x="5148" y="687"/>
                    </a:lnTo>
                    <a:lnTo>
                      <a:pt x="5045" y="599"/>
                    </a:lnTo>
                    <a:lnTo>
                      <a:pt x="4937" y="518"/>
                    </a:lnTo>
                    <a:lnTo>
                      <a:pt x="4821" y="446"/>
                    </a:lnTo>
                    <a:lnTo>
                      <a:pt x="4702" y="381"/>
                    </a:lnTo>
                    <a:lnTo>
                      <a:pt x="4576" y="325"/>
                    </a:lnTo>
                    <a:lnTo>
                      <a:pt x="4448" y="278"/>
                    </a:lnTo>
                    <a:lnTo>
                      <a:pt x="4312" y="242"/>
                    </a:lnTo>
                    <a:lnTo>
                      <a:pt x="4175" y="215"/>
                    </a:lnTo>
                    <a:lnTo>
                      <a:pt x="4032" y="198"/>
                    </a:lnTo>
                    <a:lnTo>
                      <a:pt x="3888" y="193"/>
                    </a:lnTo>
                    <a:close/>
                    <a:moveTo>
                      <a:pt x="3888" y="0"/>
                    </a:moveTo>
                    <a:lnTo>
                      <a:pt x="4041" y="5"/>
                    </a:lnTo>
                    <a:lnTo>
                      <a:pt x="4189" y="23"/>
                    </a:lnTo>
                    <a:lnTo>
                      <a:pt x="4336" y="51"/>
                    </a:lnTo>
                    <a:lnTo>
                      <a:pt x="4478" y="87"/>
                    </a:lnTo>
                    <a:lnTo>
                      <a:pt x="4615" y="133"/>
                    </a:lnTo>
                    <a:lnTo>
                      <a:pt x="4749" y="191"/>
                    </a:lnTo>
                    <a:lnTo>
                      <a:pt x="4877" y="256"/>
                    </a:lnTo>
                    <a:lnTo>
                      <a:pt x="5000" y="330"/>
                    </a:lnTo>
                    <a:lnTo>
                      <a:pt x="5117" y="411"/>
                    </a:lnTo>
                    <a:lnTo>
                      <a:pt x="5229" y="501"/>
                    </a:lnTo>
                    <a:lnTo>
                      <a:pt x="5332" y="599"/>
                    </a:lnTo>
                    <a:lnTo>
                      <a:pt x="5429" y="703"/>
                    </a:lnTo>
                    <a:lnTo>
                      <a:pt x="5520" y="813"/>
                    </a:lnTo>
                    <a:lnTo>
                      <a:pt x="5603" y="931"/>
                    </a:lnTo>
                    <a:lnTo>
                      <a:pt x="5677" y="1053"/>
                    </a:lnTo>
                    <a:lnTo>
                      <a:pt x="5742" y="1183"/>
                    </a:lnTo>
                    <a:lnTo>
                      <a:pt x="5798" y="1315"/>
                    </a:lnTo>
                    <a:lnTo>
                      <a:pt x="5845" y="1454"/>
                    </a:lnTo>
                    <a:lnTo>
                      <a:pt x="5882" y="1594"/>
                    </a:lnTo>
                    <a:lnTo>
                      <a:pt x="5910" y="1741"/>
                    </a:lnTo>
                    <a:lnTo>
                      <a:pt x="5926" y="1890"/>
                    </a:lnTo>
                    <a:lnTo>
                      <a:pt x="5931" y="2042"/>
                    </a:lnTo>
                    <a:lnTo>
                      <a:pt x="5926" y="2195"/>
                    </a:lnTo>
                    <a:lnTo>
                      <a:pt x="5910" y="2343"/>
                    </a:lnTo>
                    <a:lnTo>
                      <a:pt x="5882" y="2489"/>
                    </a:lnTo>
                    <a:lnTo>
                      <a:pt x="5845" y="2632"/>
                    </a:lnTo>
                    <a:lnTo>
                      <a:pt x="5798" y="2769"/>
                    </a:lnTo>
                    <a:lnTo>
                      <a:pt x="5742" y="2902"/>
                    </a:lnTo>
                    <a:lnTo>
                      <a:pt x="5677" y="3030"/>
                    </a:lnTo>
                    <a:lnTo>
                      <a:pt x="5603" y="3153"/>
                    </a:lnTo>
                    <a:lnTo>
                      <a:pt x="5520" y="3270"/>
                    </a:lnTo>
                    <a:lnTo>
                      <a:pt x="5429" y="3380"/>
                    </a:lnTo>
                    <a:lnTo>
                      <a:pt x="5332" y="3485"/>
                    </a:lnTo>
                    <a:lnTo>
                      <a:pt x="5229" y="3582"/>
                    </a:lnTo>
                    <a:lnTo>
                      <a:pt x="5117" y="3672"/>
                    </a:lnTo>
                    <a:lnTo>
                      <a:pt x="5000" y="3755"/>
                    </a:lnTo>
                    <a:lnTo>
                      <a:pt x="4877" y="3829"/>
                    </a:lnTo>
                    <a:lnTo>
                      <a:pt x="4749" y="3894"/>
                    </a:lnTo>
                    <a:lnTo>
                      <a:pt x="4615" y="3950"/>
                    </a:lnTo>
                    <a:lnTo>
                      <a:pt x="4478" y="3997"/>
                    </a:lnTo>
                    <a:lnTo>
                      <a:pt x="4336" y="4035"/>
                    </a:lnTo>
                    <a:lnTo>
                      <a:pt x="4189" y="4062"/>
                    </a:lnTo>
                    <a:lnTo>
                      <a:pt x="4041" y="4078"/>
                    </a:lnTo>
                    <a:lnTo>
                      <a:pt x="3888" y="4083"/>
                    </a:lnTo>
                    <a:lnTo>
                      <a:pt x="3735" y="4078"/>
                    </a:lnTo>
                    <a:lnTo>
                      <a:pt x="3585" y="4062"/>
                    </a:lnTo>
                    <a:lnTo>
                      <a:pt x="3439" y="4035"/>
                    </a:lnTo>
                    <a:lnTo>
                      <a:pt x="3296" y="3997"/>
                    </a:lnTo>
                    <a:lnTo>
                      <a:pt x="3157" y="3948"/>
                    </a:lnTo>
                    <a:lnTo>
                      <a:pt x="3023" y="3892"/>
                    </a:lnTo>
                    <a:lnTo>
                      <a:pt x="2895" y="3826"/>
                    </a:lnTo>
                    <a:lnTo>
                      <a:pt x="2771" y="3752"/>
                    </a:lnTo>
                    <a:lnTo>
                      <a:pt x="2653" y="3669"/>
                    </a:lnTo>
                    <a:lnTo>
                      <a:pt x="2240" y="4082"/>
                    </a:lnTo>
                    <a:lnTo>
                      <a:pt x="2231" y="4089"/>
                    </a:lnTo>
                    <a:lnTo>
                      <a:pt x="2240" y="4139"/>
                    </a:lnTo>
                    <a:lnTo>
                      <a:pt x="2242" y="4193"/>
                    </a:lnTo>
                    <a:lnTo>
                      <a:pt x="2238" y="4260"/>
                    </a:lnTo>
                    <a:lnTo>
                      <a:pt x="2226" y="4323"/>
                    </a:lnTo>
                    <a:lnTo>
                      <a:pt x="2204" y="4386"/>
                    </a:lnTo>
                    <a:lnTo>
                      <a:pt x="2175" y="4444"/>
                    </a:lnTo>
                    <a:lnTo>
                      <a:pt x="2139" y="4500"/>
                    </a:lnTo>
                    <a:lnTo>
                      <a:pt x="2094" y="4551"/>
                    </a:lnTo>
                    <a:lnTo>
                      <a:pt x="865" y="5779"/>
                    </a:lnTo>
                    <a:lnTo>
                      <a:pt x="814" y="5822"/>
                    </a:lnTo>
                    <a:lnTo>
                      <a:pt x="760" y="5860"/>
                    </a:lnTo>
                    <a:lnTo>
                      <a:pt x="701" y="5889"/>
                    </a:lnTo>
                    <a:lnTo>
                      <a:pt x="639" y="5911"/>
                    </a:lnTo>
                    <a:lnTo>
                      <a:pt x="574" y="5923"/>
                    </a:lnTo>
                    <a:lnTo>
                      <a:pt x="507" y="5927"/>
                    </a:lnTo>
                    <a:lnTo>
                      <a:pt x="441" y="5923"/>
                    </a:lnTo>
                    <a:lnTo>
                      <a:pt x="376" y="5911"/>
                    </a:lnTo>
                    <a:lnTo>
                      <a:pt x="312" y="5889"/>
                    </a:lnTo>
                    <a:lnTo>
                      <a:pt x="255" y="5860"/>
                    </a:lnTo>
                    <a:lnTo>
                      <a:pt x="199" y="5822"/>
                    </a:lnTo>
                    <a:lnTo>
                      <a:pt x="150" y="5779"/>
                    </a:lnTo>
                    <a:lnTo>
                      <a:pt x="105" y="5728"/>
                    </a:lnTo>
                    <a:lnTo>
                      <a:pt x="69" y="5674"/>
                    </a:lnTo>
                    <a:lnTo>
                      <a:pt x="40" y="5615"/>
                    </a:lnTo>
                    <a:lnTo>
                      <a:pt x="18" y="5553"/>
                    </a:lnTo>
                    <a:lnTo>
                      <a:pt x="6" y="5488"/>
                    </a:lnTo>
                    <a:lnTo>
                      <a:pt x="0" y="5422"/>
                    </a:lnTo>
                    <a:lnTo>
                      <a:pt x="6" y="5355"/>
                    </a:lnTo>
                    <a:lnTo>
                      <a:pt x="18" y="5290"/>
                    </a:lnTo>
                    <a:lnTo>
                      <a:pt x="40" y="5227"/>
                    </a:lnTo>
                    <a:lnTo>
                      <a:pt x="69" y="5169"/>
                    </a:lnTo>
                    <a:lnTo>
                      <a:pt x="105" y="5113"/>
                    </a:lnTo>
                    <a:lnTo>
                      <a:pt x="150" y="5065"/>
                    </a:lnTo>
                    <a:lnTo>
                      <a:pt x="1379" y="3835"/>
                    </a:lnTo>
                    <a:lnTo>
                      <a:pt x="1430" y="3791"/>
                    </a:lnTo>
                    <a:lnTo>
                      <a:pt x="1484" y="3753"/>
                    </a:lnTo>
                    <a:lnTo>
                      <a:pt x="1543" y="3725"/>
                    </a:lnTo>
                    <a:lnTo>
                      <a:pt x="1605" y="3705"/>
                    </a:lnTo>
                    <a:lnTo>
                      <a:pt x="1670" y="3692"/>
                    </a:lnTo>
                    <a:lnTo>
                      <a:pt x="1737" y="3687"/>
                    </a:lnTo>
                    <a:lnTo>
                      <a:pt x="1789" y="3690"/>
                    </a:lnTo>
                    <a:lnTo>
                      <a:pt x="1841" y="3697"/>
                    </a:lnTo>
                    <a:lnTo>
                      <a:pt x="1848" y="3690"/>
                    </a:lnTo>
                    <a:lnTo>
                      <a:pt x="2262" y="3275"/>
                    </a:lnTo>
                    <a:lnTo>
                      <a:pt x="2179" y="3158"/>
                    </a:lnTo>
                    <a:lnTo>
                      <a:pt x="2105" y="3036"/>
                    </a:lnTo>
                    <a:lnTo>
                      <a:pt x="2038" y="2907"/>
                    </a:lnTo>
                    <a:lnTo>
                      <a:pt x="1980" y="2772"/>
                    </a:lnTo>
                    <a:lnTo>
                      <a:pt x="1933" y="2635"/>
                    </a:lnTo>
                    <a:lnTo>
                      <a:pt x="1895" y="2491"/>
                    </a:lnTo>
                    <a:lnTo>
                      <a:pt x="1868" y="2345"/>
                    </a:lnTo>
                    <a:lnTo>
                      <a:pt x="1852" y="2195"/>
                    </a:lnTo>
                    <a:lnTo>
                      <a:pt x="1845" y="2042"/>
                    </a:lnTo>
                    <a:lnTo>
                      <a:pt x="1850" y="1890"/>
                    </a:lnTo>
                    <a:lnTo>
                      <a:pt x="1868" y="1741"/>
                    </a:lnTo>
                    <a:lnTo>
                      <a:pt x="1895" y="1594"/>
                    </a:lnTo>
                    <a:lnTo>
                      <a:pt x="1931" y="1454"/>
                    </a:lnTo>
                    <a:lnTo>
                      <a:pt x="1978" y="1315"/>
                    </a:lnTo>
                    <a:lnTo>
                      <a:pt x="2036" y="1183"/>
                    </a:lnTo>
                    <a:lnTo>
                      <a:pt x="2101" y="1053"/>
                    </a:lnTo>
                    <a:lnTo>
                      <a:pt x="2175" y="931"/>
                    </a:lnTo>
                    <a:lnTo>
                      <a:pt x="2258" y="813"/>
                    </a:lnTo>
                    <a:lnTo>
                      <a:pt x="2347" y="703"/>
                    </a:lnTo>
                    <a:lnTo>
                      <a:pt x="2444" y="599"/>
                    </a:lnTo>
                    <a:lnTo>
                      <a:pt x="2549" y="501"/>
                    </a:lnTo>
                    <a:lnTo>
                      <a:pt x="2661" y="411"/>
                    </a:lnTo>
                    <a:lnTo>
                      <a:pt x="2776" y="330"/>
                    </a:lnTo>
                    <a:lnTo>
                      <a:pt x="2899" y="256"/>
                    </a:lnTo>
                    <a:lnTo>
                      <a:pt x="3029" y="191"/>
                    </a:lnTo>
                    <a:lnTo>
                      <a:pt x="3161" y="133"/>
                    </a:lnTo>
                    <a:lnTo>
                      <a:pt x="3300" y="87"/>
                    </a:lnTo>
                    <a:lnTo>
                      <a:pt x="3440" y="51"/>
                    </a:lnTo>
                    <a:lnTo>
                      <a:pt x="3587" y="23"/>
                    </a:lnTo>
                    <a:lnTo>
                      <a:pt x="3736" y="5"/>
                    </a:lnTo>
                    <a:lnTo>
                      <a:pt x="3888" y="0"/>
                    </a:lnTo>
                    <a:close/>
                  </a:path>
                </a:pathLst>
              </a:custGeom>
              <a:solidFill>
                <a:srgbClr val="ADD5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7" name="Google Shape;67;p5"/>
              <p:cNvSpPr/>
              <p:nvPr/>
            </p:nvSpPr>
            <p:spPr>
              <a:xfrm>
                <a:off x="1491" y="783"/>
                <a:ext cx="1633" cy="1633"/>
              </a:xfrm>
              <a:custGeom>
                <a:rect b="b" l="l" r="r" t="t"/>
                <a:pathLst>
                  <a:path extrusionOk="0" h="3265" w="3266">
                    <a:moveTo>
                      <a:pt x="1633" y="193"/>
                    </a:moveTo>
                    <a:lnTo>
                      <a:pt x="1510" y="199"/>
                    </a:lnTo>
                    <a:lnTo>
                      <a:pt x="1388" y="213"/>
                    </a:lnTo>
                    <a:lnTo>
                      <a:pt x="1270" y="240"/>
                    </a:lnTo>
                    <a:lnTo>
                      <a:pt x="1156" y="275"/>
                    </a:lnTo>
                    <a:lnTo>
                      <a:pt x="1046" y="318"/>
                    </a:lnTo>
                    <a:lnTo>
                      <a:pt x="942" y="370"/>
                    </a:lnTo>
                    <a:lnTo>
                      <a:pt x="841" y="432"/>
                    </a:lnTo>
                    <a:lnTo>
                      <a:pt x="745" y="500"/>
                    </a:lnTo>
                    <a:lnTo>
                      <a:pt x="657" y="576"/>
                    </a:lnTo>
                    <a:lnTo>
                      <a:pt x="575" y="657"/>
                    </a:lnTo>
                    <a:lnTo>
                      <a:pt x="500" y="745"/>
                    </a:lnTo>
                    <a:lnTo>
                      <a:pt x="431" y="841"/>
                    </a:lnTo>
                    <a:lnTo>
                      <a:pt x="370" y="940"/>
                    </a:lnTo>
                    <a:lnTo>
                      <a:pt x="317" y="1047"/>
                    </a:lnTo>
                    <a:lnTo>
                      <a:pt x="274" y="1157"/>
                    </a:lnTo>
                    <a:lnTo>
                      <a:pt x="240" y="1270"/>
                    </a:lnTo>
                    <a:lnTo>
                      <a:pt x="214" y="1387"/>
                    </a:lnTo>
                    <a:lnTo>
                      <a:pt x="198" y="1508"/>
                    </a:lnTo>
                    <a:lnTo>
                      <a:pt x="193" y="1633"/>
                    </a:lnTo>
                    <a:lnTo>
                      <a:pt x="198" y="1757"/>
                    </a:lnTo>
                    <a:lnTo>
                      <a:pt x="214" y="1878"/>
                    </a:lnTo>
                    <a:lnTo>
                      <a:pt x="240" y="1997"/>
                    </a:lnTo>
                    <a:lnTo>
                      <a:pt x="274" y="2111"/>
                    </a:lnTo>
                    <a:lnTo>
                      <a:pt x="317" y="2221"/>
                    </a:lnTo>
                    <a:lnTo>
                      <a:pt x="370" y="2325"/>
                    </a:lnTo>
                    <a:lnTo>
                      <a:pt x="431" y="2426"/>
                    </a:lnTo>
                    <a:lnTo>
                      <a:pt x="500" y="2520"/>
                    </a:lnTo>
                    <a:lnTo>
                      <a:pt x="575" y="2609"/>
                    </a:lnTo>
                    <a:lnTo>
                      <a:pt x="657" y="2691"/>
                    </a:lnTo>
                    <a:lnTo>
                      <a:pt x="745" y="2767"/>
                    </a:lnTo>
                    <a:lnTo>
                      <a:pt x="841" y="2836"/>
                    </a:lnTo>
                    <a:lnTo>
                      <a:pt x="942" y="2895"/>
                    </a:lnTo>
                    <a:lnTo>
                      <a:pt x="1046" y="2948"/>
                    </a:lnTo>
                    <a:lnTo>
                      <a:pt x="1156" y="2993"/>
                    </a:lnTo>
                    <a:lnTo>
                      <a:pt x="1270" y="3027"/>
                    </a:lnTo>
                    <a:lnTo>
                      <a:pt x="1388" y="3052"/>
                    </a:lnTo>
                    <a:lnTo>
                      <a:pt x="1510" y="3068"/>
                    </a:lnTo>
                    <a:lnTo>
                      <a:pt x="1633" y="3074"/>
                    </a:lnTo>
                    <a:lnTo>
                      <a:pt x="1758" y="3068"/>
                    </a:lnTo>
                    <a:lnTo>
                      <a:pt x="1878" y="3052"/>
                    </a:lnTo>
                    <a:lnTo>
                      <a:pt x="1998" y="3027"/>
                    </a:lnTo>
                    <a:lnTo>
                      <a:pt x="2111" y="2993"/>
                    </a:lnTo>
                    <a:lnTo>
                      <a:pt x="2221" y="2948"/>
                    </a:lnTo>
                    <a:lnTo>
                      <a:pt x="2326" y="2895"/>
                    </a:lnTo>
                    <a:lnTo>
                      <a:pt x="2427" y="2836"/>
                    </a:lnTo>
                    <a:lnTo>
                      <a:pt x="2521" y="2767"/>
                    </a:lnTo>
                    <a:lnTo>
                      <a:pt x="2609" y="2691"/>
                    </a:lnTo>
                    <a:lnTo>
                      <a:pt x="2692" y="2609"/>
                    </a:lnTo>
                    <a:lnTo>
                      <a:pt x="2768" y="2520"/>
                    </a:lnTo>
                    <a:lnTo>
                      <a:pt x="2837" y="2426"/>
                    </a:lnTo>
                    <a:lnTo>
                      <a:pt x="2896" y="2325"/>
                    </a:lnTo>
                    <a:lnTo>
                      <a:pt x="2949" y="2221"/>
                    </a:lnTo>
                    <a:lnTo>
                      <a:pt x="2994" y="2111"/>
                    </a:lnTo>
                    <a:lnTo>
                      <a:pt x="3028" y="1997"/>
                    </a:lnTo>
                    <a:lnTo>
                      <a:pt x="3053" y="1878"/>
                    </a:lnTo>
                    <a:lnTo>
                      <a:pt x="3070" y="1757"/>
                    </a:lnTo>
                    <a:lnTo>
                      <a:pt x="3075" y="1633"/>
                    </a:lnTo>
                    <a:lnTo>
                      <a:pt x="3070" y="1508"/>
                    </a:lnTo>
                    <a:lnTo>
                      <a:pt x="3053" y="1387"/>
                    </a:lnTo>
                    <a:lnTo>
                      <a:pt x="3028" y="1270"/>
                    </a:lnTo>
                    <a:lnTo>
                      <a:pt x="2994" y="1157"/>
                    </a:lnTo>
                    <a:lnTo>
                      <a:pt x="2949" y="1047"/>
                    </a:lnTo>
                    <a:lnTo>
                      <a:pt x="2896" y="940"/>
                    </a:lnTo>
                    <a:lnTo>
                      <a:pt x="2837" y="841"/>
                    </a:lnTo>
                    <a:lnTo>
                      <a:pt x="2768" y="745"/>
                    </a:lnTo>
                    <a:lnTo>
                      <a:pt x="2692" y="657"/>
                    </a:lnTo>
                    <a:lnTo>
                      <a:pt x="2609" y="576"/>
                    </a:lnTo>
                    <a:lnTo>
                      <a:pt x="2521" y="500"/>
                    </a:lnTo>
                    <a:lnTo>
                      <a:pt x="2427" y="432"/>
                    </a:lnTo>
                    <a:lnTo>
                      <a:pt x="2326" y="370"/>
                    </a:lnTo>
                    <a:lnTo>
                      <a:pt x="2221" y="318"/>
                    </a:lnTo>
                    <a:lnTo>
                      <a:pt x="2111" y="275"/>
                    </a:lnTo>
                    <a:lnTo>
                      <a:pt x="1998" y="240"/>
                    </a:lnTo>
                    <a:lnTo>
                      <a:pt x="1878" y="213"/>
                    </a:lnTo>
                    <a:lnTo>
                      <a:pt x="1758" y="199"/>
                    </a:lnTo>
                    <a:lnTo>
                      <a:pt x="1633" y="193"/>
                    </a:lnTo>
                    <a:close/>
                    <a:moveTo>
                      <a:pt x="1633" y="0"/>
                    </a:moveTo>
                    <a:lnTo>
                      <a:pt x="1767" y="6"/>
                    </a:lnTo>
                    <a:lnTo>
                      <a:pt x="1898" y="22"/>
                    </a:lnTo>
                    <a:lnTo>
                      <a:pt x="2025" y="49"/>
                    </a:lnTo>
                    <a:lnTo>
                      <a:pt x="2149" y="85"/>
                    </a:lnTo>
                    <a:lnTo>
                      <a:pt x="2268" y="130"/>
                    </a:lnTo>
                    <a:lnTo>
                      <a:pt x="2384" y="184"/>
                    </a:lnTo>
                    <a:lnTo>
                      <a:pt x="2494" y="246"/>
                    </a:lnTo>
                    <a:lnTo>
                      <a:pt x="2597" y="316"/>
                    </a:lnTo>
                    <a:lnTo>
                      <a:pt x="2696" y="395"/>
                    </a:lnTo>
                    <a:lnTo>
                      <a:pt x="2788" y="480"/>
                    </a:lnTo>
                    <a:lnTo>
                      <a:pt x="2873" y="572"/>
                    </a:lnTo>
                    <a:lnTo>
                      <a:pt x="2951" y="670"/>
                    </a:lnTo>
                    <a:lnTo>
                      <a:pt x="3021" y="774"/>
                    </a:lnTo>
                    <a:lnTo>
                      <a:pt x="3084" y="884"/>
                    </a:lnTo>
                    <a:lnTo>
                      <a:pt x="3138" y="998"/>
                    </a:lnTo>
                    <a:lnTo>
                      <a:pt x="3183" y="1119"/>
                    </a:lnTo>
                    <a:lnTo>
                      <a:pt x="3220" y="1241"/>
                    </a:lnTo>
                    <a:lnTo>
                      <a:pt x="3245" y="1369"/>
                    </a:lnTo>
                    <a:lnTo>
                      <a:pt x="3261" y="1499"/>
                    </a:lnTo>
                    <a:lnTo>
                      <a:pt x="3266" y="1633"/>
                    </a:lnTo>
                    <a:lnTo>
                      <a:pt x="3261" y="1766"/>
                    </a:lnTo>
                    <a:lnTo>
                      <a:pt x="3245" y="1898"/>
                    </a:lnTo>
                    <a:lnTo>
                      <a:pt x="3220" y="2024"/>
                    </a:lnTo>
                    <a:lnTo>
                      <a:pt x="3183" y="2149"/>
                    </a:lnTo>
                    <a:lnTo>
                      <a:pt x="3138" y="2268"/>
                    </a:lnTo>
                    <a:lnTo>
                      <a:pt x="3084" y="2383"/>
                    </a:lnTo>
                    <a:lnTo>
                      <a:pt x="3021" y="2493"/>
                    </a:lnTo>
                    <a:lnTo>
                      <a:pt x="2951" y="2596"/>
                    </a:lnTo>
                    <a:lnTo>
                      <a:pt x="2873" y="2695"/>
                    </a:lnTo>
                    <a:lnTo>
                      <a:pt x="2788" y="2787"/>
                    </a:lnTo>
                    <a:lnTo>
                      <a:pt x="2696" y="2872"/>
                    </a:lnTo>
                    <a:lnTo>
                      <a:pt x="2597" y="2949"/>
                    </a:lnTo>
                    <a:lnTo>
                      <a:pt x="2494" y="3020"/>
                    </a:lnTo>
                    <a:lnTo>
                      <a:pt x="2384" y="3083"/>
                    </a:lnTo>
                    <a:lnTo>
                      <a:pt x="2268" y="3137"/>
                    </a:lnTo>
                    <a:lnTo>
                      <a:pt x="2149" y="3182"/>
                    </a:lnTo>
                    <a:lnTo>
                      <a:pt x="2025" y="3218"/>
                    </a:lnTo>
                    <a:lnTo>
                      <a:pt x="1898" y="3243"/>
                    </a:lnTo>
                    <a:lnTo>
                      <a:pt x="1767" y="3260"/>
                    </a:lnTo>
                    <a:lnTo>
                      <a:pt x="1633" y="3265"/>
                    </a:lnTo>
                    <a:lnTo>
                      <a:pt x="1499" y="3260"/>
                    </a:lnTo>
                    <a:lnTo>
                      <a:pt x="1369" y="3243"/>
                    </a:lnTo>
                    <a:lnTo>
                      <a:pt x="1241" y="3218"/>
                    </a:lnTo>
                    <a:lnTo>
                      <a:pt x="1119" y="3182"/>
                    </a:lnTo>
                    <a:lnTo>
                      <a:pt x="998" y="3137"/>
                    </a:lnTo>
                    <a:lnTo>
                      <a:pt x="884" y="3083"/>
                    </a:lnTo>
                    <a:lnTo>
                      <a:pt x="774" y="3020"/>
                    </a:lnTo>
                    <a:lnTo>
                      <a:pt x="669" y="2949"/>
                    </a:lnTo>
                    <a:lnTo>
                      <a:pt x="572" y="2872"/>
                    </a:lnTo>
                    <a:lnTo>
                      <a:pt x="480" y="2787"/>
                    </a:lnTo>
                    <a:lnTo>
                      <a:pt x="395" y="2695"/>
                    </a:lnTo>
                    <a:lnTo>
                      <a:pt x="315" y="2596"/>
                    </a:lnTo>
                    <a:lnTo>
                      <a:pt x="245" y="2493"/>
                    </a:lnTo>
                    <a:lnTo>
                      <a:pt x="184" y="2383"/>
                    </a:lnTo>
                    <a:lnTo>
                      <a:pt x="129" y="2268"/>
                    </a:lnTo>
                    <a:lnTo>
                      <a:pt x="84" y="2149"/>
                    </a:lnTo>
                    <a:lnTo>
                      <a:pt x="48" y="2024"/>
                    </a:lnTo>
                    <a:lnTo>
                      <a:pt x="21" y="1898"/>
                    </a:lnTo>
                    <a:lnTo>
                      <a:pt x="5" y="1766"/>
                    </a:lnTo>
                    <a:lnTo>
                      <a:pt x="0" y="1633"/>
                    </a:lnTo>
                    <a:lnTo>
                      <a:pt x="5" y="1499"/>
                    </a:lnTo>
                    <a:lnTo>
                      <a:pt x="21" y="1369"/>
                    </a:lnTo>
                    <a:lnTo>
                      <a:pt x="48" y="1241"/>
                    </a:lnTo>
                    <a:lnTo>
                      <a:pt x="84" y="1119"/>
                    </a:lnTo>
                    <a:lnTo>
                      <a:pt x="129" y="998"/>
                    </a:lnTo>
                    <a:lnTo>
                      <a:pt x="184" y="884"/>
                    </a:lnTo>
                    <a:lnTo>
                      <a:pt x="245" y="774"/>
                    </a:lnTo>
                    <a:lnTo>
                      <a:pt x="315" y="670"/>
                    </a:lnTo>
                    <a:lnTo>
                      <a:pt x="395" y="572"/>
                    </a:lnTo>
                    <a:lnTo>
                      <a:pt x="480" y="480"/>
                    </a:lnTo>
                    <a:lnTo>
                      <a:pt x="572" y="395"/>
                    </a:lnTo>
                    <a:lnTo>
                      <a:pt x="669" y="316"/>
                    </a:lnTo>
                    <a:lnTo>
                      <a:pt x="774" y="246"/>
                    </a:lnTo>
                    <a:lnTo>
                      <a:pt x="884" y="184"/>
                    </a:lnTo>
                    <a:lnTo>
                      <a:pt x="998" y="130"/>
                    </a:lnTo>
                    <a:lnTo>
                      <a:pt x="1119" y="85"/>
                    </a:lnTo>
                    <a:lnTo>
                      <a:pt x="1241" y="49"/>
                    </a:lnTo>
                    <a:lnTo>
                      <a:pt x="1369" y="22"/>
                    </a:lnTo>
                    <a:lnTo>
                      <a:pt x="1499" y="6"/>
                    </a:lnTo>
                    <a:lnTo>
                      <a:pt x="1633" y="0"/>
                    </a:lnTo>
                    <a:close/>
                  </a:path>
                </a:pathLst>
              </a:custGeom>
              <a:solidFill>
                <a:srgbClr val="ADD5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8" name="Google Shape;68;p5"/>
              <p:cNvSpPr/>
              <p:nvPr/>
            </p:nvSpPr>
            <p:spPr>
              <a:xfrm>
                <a:off x="2568" y="1079"/>
                <a:ext cx="352" cy="927"/>
              </a:xfrm>
              <a:custGeom>
                <a:rect b="b" l="l" r="r" t="t"/>
                <a:pathLst>
                  <a:path extrusionOk="0" h="1854" w="704">
                    <a:moveTo>
                      <a:pt x="99" y="0"/>
                    </a:moveTo>
                    <a:lnTo>
                      <a:pt x="124" y="5"/>
                    </a:lnTo>
                    <a:lnTo>
                      <a:pt x="148" y="16"/>
                    </a:lnTo>
                    <a:lnTo>
                      <a:pt x="233" y="76"/>
                    </a:lnTo>
                    <a:lnTo>
                      <a:pt x="310" y="143"/>
                    </a:lnTo>
                    <a:lnTo>
                      <a:pt x="381" y="215"/>
                    </a:lnTo>
                    <a:lnTo>
                      <a:pt x="447" y="290"/>
                    </a:lnTo>
                    <a:lnTo>
                      <a:pt x="505" y="372"/>
                    </a:lnTo>
                    <a:lnTo>
                      <a:pt x="556" y="458"/>
                    </a:lnTo>
                    <a:lnTo>
                      <a:pt x="601" y="548"/>
                    </a:lnTo>
                    <a:lnTo>
                      <a:pt x="637" y="642"/>
                    </a:lnTo>
                    <a:lnTo>
                      <a:pt x="666" y="738"/>
                    </a:lnTo>
                    <a:lnTo>
                      <a:pt x="687" y="837"/>
                    </a:lnTo>
                    <a:lnTo>
                      <a:pt x="700" y="938"/>
                    </a:lnTo>
                    <a:lnTo>
                      <a:pt x="704" y="1041"/>
                    </a:lnTo>
                    <a:lnTo>
                      <a:pt x="698" y="1147"/>
                    </a:lnTo>
                    <a:lnTo>
                      <a:pt x="686" y="1252"/>
                    </a:lnTo>
                    <a:lnTo>
                      <a:pt x="662" y="1355"/>
                    </a:lnTo>
                    <a:lnTo>
                      <a:pt x="632" y="1454"/>
                    </a:lnTo>
                    <a:lnTo>
                      <a:pt x="592" y="1551"/>
                    </a:lnTo>
                    <a:lnTo>
                      <a:pt x="543" y="1645"/>
                    </a:lnTo>
                    <a:lnTo>
                      <a:pt x="487" y="1735"/>
                    </a:lnTo>
                    <a:lnTo>
                      <a:pt x="424" y="1820"/>
                    </a:lnTo>
                    <a:lnTo>
                      <a:pt x="402" y="1838"/>
                    </a:lnTo>
                    <a:lnTo>
                      <a:pt x="377" y="1851"/>
                    </a:lnTo>
                    <a:lnTo>
                      <a:pt x="350" y="1854"/>
                    </a:lnTo>
                    <a:lnTo>
                      <a:pt x="328" y="1852"/>
                    </a:lnTo>
                    <a:lnTo>
                      <a:pt x="308" y="1845"/>
                    </a:lnTo>
                    <a:lnTo>
                      <a:pt x="289" y="1833"/>
                    </a:lnTo>
                    <a:lnTo>
                      <a:pt x="271" y="1813"/>
                    </a:lnTo>
                    <a:lnTo>
                      <a:pt x="260" y="1791"/>
                    </a:lnTo>
                    <a:lnTo>
                      <a:pt x="254" y="1768"/>
                    </a:lnTo>
                    <a:lnTo>
                      <a:pt x="256" y="1742"/>
                    </a:lnTo>
                    <a:lnTo>
                      <a:pt x="262" y="1719"/>
                    </a:lnTo>
                    <a:lnTo>
                      <a:pt x="276" y="1697"/>
                    </a:lnTo>
                    <a:lnTo>
                      <a:pt x="337" y="1616"/>
                    </a:lnTo>
                    <a:lnTo>
                      <a:pt x="390" y="1528"/>
                    </a:lnTo>
                    <a:lnTo>
                      <a:pt x="433" y="1438"/>
                    </a:lnTo>
                    <a:lnTo>
                      <a:pt x="467" y="1342"/>
                    </a:lnTo>
                    <a:lnTo>
                      <a:pt x="491" y="1243"/>
                    </a:lnTo>
                    <a:lnTo>
                      <a:pt x="507" y="1144"/>
                    </a:lnTo>
                    <a:lnTo>
                      <a:pt x="512" y="1041"/>
                    </a:lnTo>
                    <a:lnTo>
                      <a:pt x="507" y="947"/>
                    </a:lnTo>
                    <a:lnTo>
                      <a:pt x="494" y="853"/>
                    </a:lnTo>
                    <a:lnTo>
                      <a:pt x="475" y="763"/>
                    </a:lnTo>
                    <a:lnTo>
                      <a:pt x="446" y="675"/>
                    </a:lnTo>
                    <a:lnTo>
                      <a:pt x="408" y="592"/>
                    </a:lnTo>
                    <a:lnTo>
                      <a:pt x="364" y="510"/>
                    </a:lnTo>
                    <a:lnTo>
                      <a:pt x="314" y="433"/>
                    </a:lnTo>
                    <a:lnTo>
                      <a:pt x="256" y="361"/>
                    </a:lnTo>
                    <a:lnTo>
                      <a:pt x="191" y="294"/>
                    </a:lnTo>
                    <a:lnTo>
                      <a:pt x="119" y="233"/>
                    </a:lnTo>
                    <a:lnTo>
                      <a:pt x="43" y="177"/>
                    </a:lnTo>
                    <a:lnTo>
                      <a:pt x="23" y="161"/>
                    </a:lnTo>
                    <a:lnTo>
                      <a:pt x="9" y="139"/>
                    </a:lnTo>
                    <a:lnTo>
                      <a:pt x="2" y="117"/>
                    </a:lnTo>
                    <a:lnTo>
                      <a:pt x="0" y="92"/>
                    </a:lnTo>
                    <a:lnTo>
                      <a:pt x="3" y="67"/>
                    </a:lnTo>
                    <a:lnTo>
                      <a:pt x="14" y="45"/>
                    </a:lnTo>
                    <a:lnTo>
                      <a:pt x="32" y="25"/>
                    </a:lnTo>
                    <a:lnTo>
                      <a:pt x="52" y="11"/>
                    </a:lnTo>
                    <a:lnTo>
                      <a:pt x="76" y="4"/>
                    </a:lnTo>
                    <a:lnTo>
                      <a:pt x="99" y="0"/>
                    </a:lnTo>
                    <a:close/>
                  </a:path>
                </a:pathLst>
              </a:custGeom>
              <a:solidFill>
                <a:srgbClr val="ADD5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 name="Google Shape;69;p5"/>
              <p:cNvSpPr/>
              <p:nvPr/>
            </p:nvSpPr>
            <p:spPr>
              <a:xfrm>
                <a:off x="2260" y="989"/>
                <a:ext cx="199" cy="104"/>
              </a:xfrm>
              <a:custGeom>
                <a:rect b="b" l="l" r="r" t="t"/>
                <a:pathLst>
                  <a:path extrusionOk="0" h="209" w="397">
                    <a:moveTo>
                      <a:pt x="96" y="0"/>
                    </a:moveTo>
                    <a:lnTo>
                      <a:pt x="208" y="3"/>
                    </a:lnTo>
                    <a:lnTo>
                      <a:pt x="318" y="20"/>
                    </a:lnTo>
                    <a:lnTo>
                      <a:pt x="349" y="29"/>
                    </a:lnTo>
                    <a:lnTo>
                      <a:pt x="372" y="47"/>
                    </a:lnTo>
                    <a:lnTo>
                      <a:pt x="388" y="72"/>
                    </a:lnTo>
                    <a:lnTo>
                      <a:pt x="397" y="101"/>
                    </a:lnTo>
                    <a:lnTo>
                      <a:pt x="396" y="131"/>
                    </a:lnTo>
                    <a:lnTo>
                      <a:pt x="387" y="157"/>
                    </a:lnTo>
                    <a:lnTo>
                      <a:pt x="372" y="178"/>
                    </a:lnTo>
                    <a:lnTo>
                      <a:pt x="352" y="194"/>
                    </a:lnTo>
                    <a:lnTo>
                      <a:pt x="329" y="205"/>
                    </a:lnTo>
                    <a:lnTo>
                      <a:pt x="302" y="209"/>
                    </a:lnTo>
                    <a:lnTo>
                      <a:pt x="284" y="207"/>
                    </a:lnTo>
                    <a:lnTo>
                      <a:pt x="192" y="194"/>
                    </a:lnTo>
                    <a:lnTo>
                      <a:pt x="96" y="191"/>
                    </a:lnTo>
                    <a:lnTo>
                      <a:pt x="65" y="185"/>
                    </a:lnTo>
                    <a:lnTo>
                      <a:pt x="40" y="173"/>
                    </a:lnTo>
                    <a:lnTo>
                      <a:pt x="18" y="151"/>
                    </a:lnTo>
                    <a:lnTo>
                      <a:pt x="6" y="126"/>
                    </a:lnTo>
                    <a:lnTo>
                      <a:pt x="0" y="95"/>
                    </a:lnTo>
                    <a:lnTo>
                      <a:pt x="6" y="65"/>
                    </a:lnTo>
                    <a:lnTo>
                      <a:pt x="18" y="38"/>
                    </a:lnTo>
                    <a:lnTo>
                      <a:pt x="40" y="18"/>
                    </a:lnTo>
                    <a:lnTo>
                      <a:pt x="65" y="3"/>
                    </a:lnTo>
                    <a:lnTo>
                      <a:pt x="96" y="0"/>
                    </a:lnTo>
                    <a:close/>
                  </a:path>
                </a:pathLst>
              </a:custGeom>
              <a:solidFill>
                <a:srgbClr val="ADD5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sp>
        <p:nvSpPr>
          <p:cNvPr id="70" name="Google Shape;70;p5"/>
          <p:cNvSpPr/>
          <p:nvPr/>
        </p:nvSpPr>
        <p:spPr>
          <a:xfrm>
            <a:off x="7109752" y="5305600"/>
            <a:ext cx="322504" cy="351600"/>
          </a:xfrm>
          <a:custGeom>
            <a:rect b="b" l="l" r="r" t="t"/>
            <a:pathLst>
              <a:path extrusionOk="0" h="3068" w="3518">
                <a:moveTo>
                  <a:pt x="1691" y="1542"/>
                </a:moveTo>
                <a:lnTo>
                  <a:pt x="1689" y="1566"/>
                </a:lnTo>
                <a:lnTo>
                  <a:pt x="1684" y="1593"/>
                </a:lnTo>
                <a:lnTo>
                  <a:pt x="1676" y="1623"/>
                </a:lnTo>
                <a:lnTo>
                  <a:pt x="1667" y="1656"/>
                </a:lnTo>
                <a:lnTo>
                  <a:pt x="1654" y="1693"/>
                </a:lnTo>
                <a:lnTo>
                  <a:pt x="1639" y="1734"/>
                </a:lnTo>
                <a:lnTo>
                  <a:pt x="1622" y="1779"/>
                </a:lnTo>
                <a:lnTo>
                  <a:pt x="1601" y="1828"/>
                </a:lnTo>
                <a:lnTo>
                  <a:pt x="1578" y="1882"/>
                </a:lnTo>
                <a:lnTo>
                  <a:pt x="1551" y="1940"/>
                </a:lnTo>
                <a:lnTo>
                  <a:pt x="1550" y="1942"/>
                </a:lnTo>
                <a:lnTo>
                  <a:pt x="1549" y="1946"/>
                </a:lnTo>
                <a:lnTo>
                  <a:pt x="1547" y="1953"/>
                </a:lnTo>
                <a:lnTo>
                  <a:pt x="1544" y="1962"/>
                </a:lnTo>
                <a:lnTo>
                  <a:pt x="1541" y="1973"/>
                </a:lnTo>
                <a:lnTo>
                  <a:pt x="1537" y="1987"/>
                </a:lnTo>
                <a:lnTo>
                  <a:pt x="1535" y="2002"/>
                </a:lnTo>
                <a:lnTo>
                  <a:pt x="1533" y="2018"/>
                </a:lnTo>
                <a:lnTo>
                  <a:pt x="1532" y="2036"/>
                </a:lnTo>
                <a:lnTo>
                  <a:pt x="1532" y="2055"/>
                </a:lnTo>
                <a:lnTo>
                  <a:pt x="1533" y="2075"/>
                </a:lnTo>
                <a:lnTo>
                  <a:pt x="1536" y="2095"/>
                </a:lnTo>
                <a:lnTo>
                  <a:pt x="1542" y="2115"/>
                </a:lnTo>
                <a:lnTo>
                  <a:pt x="1549" y="2137"/>
                </a:lnTo>
                <a:lnTo>
                  <a:pt x="1559" y="2157"/>
                </a:lnTo>
                <a:lnTo>
                  <a:pt x="1572" y="2177"/>
                </a:lnTo>
                <a:lnTo>
                  <a:pt x="1588" y="2198"/>
                </a:lnTo>
                <a:lnTo>
                  <a:pt x="1607" y="2217"/>
                </a:lnTo>
                <a:lnTo>
                  <a:pt x="1629" y="2235"/>
                </a:lnTo>
                <a:lnTo>
                  <a:pt x="1656" y="2252"/>
                </a:lnTo>
                <a:lnTo>
                  <a:pt x="1687" y="2268"/>
                </a:lnTo>
                <a:lnTo>
                  <a:pt x="1722" y="2282"/>
                </a:lnTo>
                <a:lnTo>
                  <a:pt x="1762" y="2295"/>
                </a:lnTo>
                <a:lnTo>
                  <a:pt x="1807" y="2306"/>
                </a:lnTo>
                <a:lnTo>
                  <a:pt x="1857" y="2313"/>
                </a:lnTo>
                <a:lnTo>
                  <a:pt x="1909" y="2319"/>
                </a:lnTo>
                <a:lnTo>
                  <a:pt x="1956" y="2321"/>
                </a:lnTo>
                <a:lnTo>
                  <a:pt x="1999" y="2320"/>
                </a:lnTo>
                <a:lnTo>
                  <a:pt x="2038" y="2316"/>
                </a:lnTo>
                <a:lnTo>
                  <a:pt x="2072" y="2309"/>
                </a:lnTo>
                <a:lnTo>
                  <a:pt x="2102" y="2301"/>
                </a:lnTo>
                <a:lnTo>
                  <a:pt x="2129" y="2289"/>
                </a:lnTo>
                <a:lnTo>
                  <a:pt x="2150" y="2275"/>
                </a:lnTo>
                <a:lnTo>
                  <a:pt x="2168" y="2259"/>
                </a:lnTo>
                <a:lnTo>
                  <a:pt x="2182" y="2241"/>
                </a:lnTo>
                <a:lnTo>
                  <a:pt x="2192" y="2221"/>
                </a:lnTo>
                <a:lnTo>
                  <a:pt x="2198" y="2200"/>
                </a:lnTo>
                <a:lnTo>
                  <a:pt x="2200" y="2177"/>
                </a:lnTo>
                <a:lnTo>
                  <a:pt x="2199" y="2153"/>
                </a:lnTo>
                <a:lnTo>
                  <a:pt x="2194" y="2127"/>
                </a:lnTo>
                <a:lnTo>
                  <a:pt x="2185" y="2101"/>
                </a:lnTo>
                <a:lnTo>
                  <a:pt x="2173" y="2075"/>
                </a:lnTo>
                <a:lnTo>
                  <a:pt x="2158" y="2047"/>
                </a:lnTo>
                <a:lnTo>
                  <a:pt x="2139" y="2019"/>
                </a:lnTo>
                <a:lnTo>
                  <a:pt x="2118" y="1990"/>
                </a:lnTo>
                <a:lnTo>
                  <a:pt x="2092" y="1961"/>
                </a:lnTo>
                <a:lnTo>
                  <a:pt x="2064" y="1933"/>
                </a:lnTo>
                <a:lnTo>
                  <a:pt x="2032" y="1904"/>
                </a:lnTo>
                <a:lnTo>
                  <a:pt x="1998" y="1877"/>
                </a:lnTo>
                <a:lnTo>
                  <a:pt x="1961" y="1849"/>
                </a:lnTo>
                <a:lnTo>
                  <a:pt x="1909" y="1810"/>
                </a:lnTo>
                <a:lnTo>
                  <a:pt x="1863" y="1773"/>
                </a:lnTo>
                <a:lnTo>
                  <a:pt x="1823" y="1735"/>
                </a:lnTo>
                <a:lnTo>
                  <a:pt x="1789" y="1699"/>
                </a:lnTo>
                <a:lnTo>
                  <a:pt x="1760" y="1665"/>
                </a:lnTo>
                <a:lnTo>
                  <a:pt x="1736" y="1630"/>
                </a:lnTo>
                <a:lnTo>
                  <a:pt x="1718" y="1599"/>
                </a:lnTo>
                <a:lnTo>
                  <a:pt x="1705" y="1569"/>
                </a:lnTo>
                <a:lnTo>
                  <a:pt x="1698" y="1542"/>
                </a:lnTo>
                <a:lnTo>
                  <a:pt x="1691" y="1542"/>
                </a:lnTo>
                <a:close/>
                <a:moveTo>
                  <a:pt x="1681" y="0"/>
                </a:moveTo>
                <a:lnTo>
                  <a:pt x="1683" y="2"/>
                </a:lnTo>
                <a:lnTo>
                  <a:pt x="1688" y="6"/>
                </a:lnTo>
                <a:lnTo>
                  <a:pt x="1698" y="15"/>
                </a:lnTo>
                <a:lnTo>
                  <a:pt x="1711" y="25"/>
                </a:lnTo>
                <a:lnTo>
                  <a:pt x="1726" y="39"/>
                </a:lnTo>
                <a:lnTo>
                  <a:pt x="1743" y="55"/>
                </a:lnTo>
                <a:lnTo>
                  <a:pt x="1762" y="73"/>
                </a:lnTo>
                <a:lnTo>
                  <a:pt x="1782" y="94"/>
                </a:lnTo>
                <a:lnTo>
                  <a:pt x="1804" y="116"/>
                </a:lnTo>
                <a:lnTo>
                  <a:pt x="1826" y="141"/>
                </a:lnTo>
                <a:lnTo>
                  <a:pt x="1847" y="166"/>
                </a:lnTo>
                <a:lnTo>
                  <a:pt x="1870" y="193"/>
                </a:lnTo>
                <a:lnTo>
                  <a:pt x="1890" y="221"/>
                </a:lnTo>
                <a:lnTo>
                  <a:pt x="1910" y="250"/>
                </a:lnTo>
                <a:lnTo>
                  <a:pt x="1929" y="279"/>
                </a:lnTo>
                <a:lnTo>
                  <a:pt x="1945" y="309"/>
                </a:lnTo>
                <a:lnTo>
                  <a:pt x="1958" y="340"/>
                </a:lnTo>
                <a:lnTo>
                  <a:pt x="1968" y="370"/>
                </a:lnTo>
                <a:lnTo>
                  <a:pt x="1976" y="401"/>
                </a:lnTo>
                <a:lnTo>
                  <a:pt x="1983" y="446"/>
                </a:lnTo>
                <a:lnTo>
                  <a:pt x="1985" y="488"/>
                </a:lnTo>
                <a:lnTo>
                  <a:pt x="1985" y="526"/>
                </a:lnTo>
                <a:lnTo>
                  <a:pt x="1980" y="561"/>
                </a:lnTo>
                <a:lnTo>
                  <a:pt x="1972" y="593"/>
                </a:lnTo>
                <a:lnTo>
                  <a:pt x="1962" y="621"/>
                </a:lnTo>
                <a:lnTo>
                  <a:pt x="1948" y="646"/>
                </a:lnTo>
                <a:lnTo>
                  <a:pt x="1932" y="669"/>
                </a:lnTo>
                <a:lnTo>
                  <a:pt x="1914" y="687"/>
                </a:lnTo>
                <a:lnTo>
                  <a:pt x="1892" y="703"/>
                </a:lnTo>
                <a:lnTo>
                  <a:pt x="1870" y="716"/>
                </a:lnTo>
                <a:lnTo>
                  <a:pt x="1844" y="726"/>
                </a:lnTo>
                <a:lnTo>
                  <a:pt x="1838" y="775"/>
                </a:lnTo>
                <a:lnTo>
                  <a:pt x="1828" y="825"/>
                </a:lnTo>
                <a:lnTo>
                  <a:pt x="1815" y="878"/>
                </a:lnTo>
                <a:lnTo>
                  <a:pt x="1804" y="928"/>
                </a:lnTo>
                <a:lnTo>
                  <a:pt x="1830" y="899"/>
                </a:lnTo>
                <a:lnTo>
                  <a:pt x="1862" y="871"/>
                </a:lnTo>
                <a:lnTo>
                  <a:pt x="1901" y="844"/>
                </a:lnTo>
                <a:lnTo>
                  <a:pt x="1931" y="826"/>
                </a:lnTo>
                <a:lnTo>
                  <a:pt x="1964" y="812"/>
                </a:lnTo>
                <a:lnTo>
                  <a:pt x="1999" y="799"/>
                </a:lnTo>
                <a:lnTo>
                  <a:pt x="2037" y="790"/>
                </a:lnTo>
                <a:lnTo>
                  <a:pt x="2075" y="782"/>
                </a:lnTo>
                <a:lnTo>
                  <a:pt x="2114" y="776"/>
                </a:lnTo>
                <a:lnTo>
                  <a:pt x="2152" y="773"/>
                </a:lnTo>
                <a:lnTo>
                  <a:pt x="2189" y="769"/>
                </a:lnTo>
                <a:lnTo>
                  <a:pt x="2226" y="768"/>
                </a:lnTo>
                <a:lnTo>
                  <a:pt x="2260" y="768"/>
                </a:lnTo>
                <a:lnTo>
                  <a:pt x="2292" y="768"/>
                </a:lnTo>
                <a:lnTo>
                  <a:pt x="2320" y="769"/>
                </a:lnTo>
                <a:lnTo>
                  <a:pt x="2345" y="770"/>
                </a:lnTo>
                <a:lnTo>
                  <a:pt x="2365" y="773"/>
                </a:lnTo>
                <a:lnTo>
                  <a:pt x="2381" y="774"/>
                </a:lnTo>
                <a:lnTo>
                  <a:pt x="2390" y="775"/>
                </a:lnTo>
                <a:lnTo>
                  <a:pt x="2394" y="775"/>
                </a:lnTo>
                <a:lnTo>
                  <a:pt x="2393" y="778"/>
                </a:lnTo>
                <a:lnTo>
                  <a:pt x="2389" y="788"/>
                </a:lnTo>
                <a:lnTo>
                  <a:pt x="2385" y="802"/>
                </a:lnTo>
                <a:lnTo>
                  <a:pt x="2379" y="822"/>
                </a:lnTo>
                <a:lnTo>
                  <a:pt x="2370" y="844"/>
                </a:lnTo>
                <a:lnTo>
                  <a:pt x="2361" y="871"/>
                </a:lnTo>
                <a:lnTo>
                  <a:pt x="2349" y="901"/>
                </a:lnTo>
                <a:lnTo>
                  <a:pt x="2335" y="932"/>
                </a:lnTo>
                <a:lnTo>
                  <a:pt x="2320" y="965"/>
                </a:lnTo>
                <a:lnTo>
                  <a:pt x="2303" y="1000"/>
                </a:lnTo>
                <a:lnTo>
                  <a:pt x="2285" y="1034"/>
                </a:lnTo>
                <a:lnTo>
                  <a:pt x="2264" y="1067"/>
                </a:lnTo>
                <a:lnTo>
                  <a:pt x="2243" y="1099"/>
                </a:lnTo>
                <a:lnTo>
                  <a:pt x="2219" y="1130"/>
                </a:lnTo>
                <a:lnTo>
                  <a:pt x="2195" y="1158"/>
                </a:lnTo>
                <a:lnTo>
                  <a:pt x="2168" y="1183"/>
                </a:lnTo>
                <a:lnTo>
                  <a:pt x="2140" y="1204"/>
                </a:lnTo>
                <a:lnTo>
                  <a:pt x="2099" y="1230"/>
                </a:lnTo>
                <a:lnTo>
                  <a:pt x="2059" y="1250"/>
                </a:lnTo>
                <a:lnTo>
                  <a:pt x="2021" y="1264"/>
                </a:lnTo>
                <a:lnTo>
                  <a:pt x="1984" y="1274"/>
                </a:lnTo>
                <a:lnTo>
                  <a:pt x="1950" y="1277"/>
                </a:lnTo>
                <a:lnTo>
                  <a:pt x="1918" y="1277"/>
                </a:lnTo>
                <a:lnTo>
                  <a:pt x="1889" y="1272"/>
                </a:lnTo>
                <a:lnTo>
                  <a:pt x="1861" y="1263"/>
                </a:lnTo>
                <a:lnTo>
                  <a:pt x="1836" y="1249"/>
                </a:lnTo>
                <a:lnTo>
                  <a:pt x="1813" y="1232"/>
                </a:lnTo>
                <a:lnTo>
                  <a:pt x="1793" y="1213"/>
                </a:lnTo>
                <a:lnTo>
                  <a:pt x="1775" y="1189"/>
                </a:lnTo>
                <a:lnTo>
                  <a:pt x="1769" y="1181"/>
                </a:lnTo>
                <a:lnTo>
                  <a:pt x="1765" y="1172"/>
                </a:lnTo>
                <a:lnTo>
                  <a:pt x="1764" y="1182"/>
                </a:lnTo>
                <a:lnTo>
                  <a:pt x="1763" y="1198"/>
                </a:lnTo>
                <a:lnTo>
                  <a:pt x="1763" y="1220"/>
                </a:lnTo>
                <a:lnTo>
                  <a:pt x="1762" y="1249"/>
                </a:lnTo>
                <a:lnTo>
                  <a:pt x="1762" y="1281"/>
                </a:lnTo>
                <a:lnTo>
                  <a:pt x="1761" y="1318"/>
                </a:lnTo>
                <a:lnTo>
                  <a:pt x="1760" y="1357"/>
                </a:lnTo>
                <a:lnTo>
                  <a:pt x="1760" y="1397"/>
                </a:lnTo>
                <a:lnTo>
                  <a:pt x="1759" y="1439"/>
                </a:lnTo>
                <a:lnTo>
                  <a:pt x="1775" y="1432"/>
                </a:lnTo>
                <a:lnTo>
                  <a:pt x="1792" y="1428"/>
                </a:lnTo>
                <a:lnTo>
                  <a:pt x="1811" y="1426"/>
                </a:lnTo>
                <a:lnTo>
                  <a:pt x="1833" y="1427"/>
                </a:lnTo>
                <a:lnTo>
                  <a:pt x="1868" y="1433"/>
                </a:lnTo>
                <a:lnTo>
                  <a:pt x="1901" y="1441"/>
                </a:lnTo>
                <a:lnTo>
                  <a:pt x="1932" y="1451"/>
                </a:lnTo>
                <a:lnTo>
                  <a:pt x="1963" y="1464"/>
                </a:lnTo>
                <a:lnTo>
                  <a:pt x="1993" y="1478"/>
                </a:lnTo>
                <a:lnTo>
                  <a:pt x="2024" y="1494"/>
                </a:lnTo>
                <a:lnTo>
                  <a:pt x="2055" y="1513"/>
                </a:lnTo>
                <a:lnTo>
                  <a:pt x="2088" y="1532"/>
                </a:lnTo>
                <a:lnTo>
                  <a:pt x="2122" y="1553"/>
                </a:lnTo>
                <a:lnTo>
                  <a:pt x="2160" y="1576"/>
                </a:lnTo>
                <a:lnTo>
                  <a:pt x="2199" y="1599"/>
                </a:lnTo>
                <a:lnTo>
                  <a:pt x="2242" y="1625"/>
                </a:lnTo>
                <a:lnTo>
                  <a:pt x="2289" y="1652"/>
                </a:lnTo>
                <a:lnTo>
                  <a:pt x="2339" y="1678"/>
                </a:lnTo>
                <a:lnTo>
                  <a:pt x="2396" y="1707"/>
                </a:lnTo>
                <a:lnTo>
                  <a:pt x="2458" y="1737"/>
                </a:lnTo>
                <a:lnTo>
                  <a:pt x="2525" y="1768"/>
                </a:lnTo>
                <a:lnTo>
                  <a:pt x="2599" y="1799"/>
                </a:lnTo>
                <a:lnTo>
                  <a:pt x="2695" y="1840"/>
                </a:lnTo>
                <a:lnTo>
                  <a:pt x="2784" y="1882"/>
                </a:lnTo>
                <a:lnTo>
                  <a:pt x="2865" y="1924"/>
                </a:lnTo>
                <a:lnTo>
                  <a:pt x="2940" y="1965"/>
                </a:lnTo>
                <a:lnTo>
                  <a:pt x="3009" y="2006"/>
                </a:lnTo>
                <a:lnTo>
                  <a:pt x="3073" y="2047"/>
                </a:lnTo>
                <a:lnTo>
                  <a:pt x="3131" y="2087"/>
                </a:lnTo>
                <a:lnTo>
                  <a:pt x="3185" y="2126"/>
                </a:lnTo>
                <a:lnTo>
                  <a:pt x="3233" y="2164"/>
                </a:lnTo>
                <a:lnTo>
                  <a:pt x="3279" y="2199"/>
                </a:lnTo>
                <a:lnTo>
                  <a:pt x="3320" y="2233"/>
                </a:lnTo>
                <a:lnTo>
                  <a:pt x="3358" y="2265"/>
                </a:lnTo>
                <a:lnTo>
                  <a:pt x="3394" y="2294"/>
                </a:lnTo>
                <a:lnTo>
                  <a:pt x="3428" y="2322"/>
                </a:lnTo>
                <a:lnTo>
                  <a:pt x="3459" y="2346"/>
                </a:lnTo>
                <a:lnTo>
                  <a:pt x="3490" y="2367"/>
                </a:lnTo>
                <a:lnTo>
                  <a:pt x="3518" y="2385"/>
                </a:lnTo>
                <a:lnTo>
                  <a:pt x="3518" y="3068"/>
                </a:lnTo>
                <a:lnTo>
                  <a:pt x="3478" y="3051"/>
                </a:lnTo>
                <a:lnTo>
                  <a:pt x="3433" y="3033"/>
                </a:lnTo>
                <a:lnTo>
                  <a:pt x="3385" y="3014"/>
                </a:lnTo>
                <a:lnTo>
                  <a:pt x="3334" y="2995"/>
                </a:lnTo>
                <a:lnTo>
                  <a:pt x="3282" y="2976"/>
                </a:lnTo>
                <a:lnTo>
                  <a:pt x="3229" y="2958"/>
                </a:lnTo>
                <a:lnTo>
                  <a:pt x="3174" y="2941"/>
                </a:lnTo>
                <a:lnTo>
                  <a:pt x="3120" y="2924"/>
                </a:lnTo>
                <a:lnTo>
                  <a:pt x="3066" y="2908"/>
                </a:lnTo>
                <a:lnTo>
                  <a:pt x="3014" y="2894"/>
                </a:lnTo>
                <a:lnTo>
                  <a:pt x="2962" y="2881"/>
                </a:lnTo>
                <a:lnTo>
                  <a:pt x="2915" y="2870"/>
                </a:lnTo>
                <a:lnTo>
                  <a:pt x="2871" y="2862"/>
                </a:lnTo>
                <a:lnTo>
                  <a:pt x="2830" y="2856"/>
                </a:lnTo>
                <a:lnTo>
                  <a:pt x="2794" y="2852"/>
                </a:lnTo>
                <a:lnTo>
                  <a:pt x="2769" y="2852"/>
                </a:lnTo>
                <a:lnTo>
                  <a:pt x="2739" y="2853"/>
                </a:lnTo>
                <a:lnTo>
                  <a:pt x="2703" y="2854"/>
                </a:lnTo>
                <a:lnTo>
                  <a:pt x="2662" y="2857"/>
                </a:lnTo>
                <a:lnTo>
                  <a:pt x="2617" y="2862"/>
                </a:lnTo>
                <a:lnTo>
                  <a:pt x="2568" y="2866"/>
                </a:lnTo>
                <a:lnTo>
                  <a:pt x="2516" y="2870"/>
                </a:lnTo>
                <a:lnTo>
                  <a:pt x="2460" y="2876"/>
                </a:lnTo>
                <a:lnTo>
                  <a:pt x="2403" y="2882"/>
                </a:lnTo>
                <a:lnTo>
                  <a:pt x="2343" y="2887"/>
                </a:lnTo>
                <a:lnTo>
                  <a:pt x="2283" y="2894"/>
                </a:lnTo>
                <a:lnTo>
                  <a:pt x="2222" y="2900"/>
                </a:lnTo>
                <a:lnTo>
                  <a:pt x="2160" y="2906"/>
                </a:lnTo>
                <a:lnTo>
                  <a:pt x="2099" y="2911"/>
                </a:lnTo>
                <a:lnTo>
                  <a:pt x="2038" y="2915"/>
                </a:lnTo>
                <a:lnTo>
                  <a:pt x="1979" y="2919"/>
                </a:lnTo>
                <a:lnTo>
                  <a:pt x="1921" y="2923"/>
                </a:lnTo>
                <a:lnTo>
                  <a:pt x="1866" y="2926"/>
                </a:lnTo>
                <a:lnTo>
                  <a:pt x="1814" y="2927"/>
                </a:lnTo>
                <a:lnTo>
                  <a:pt x="1765" y="2927"/>
                </a:lnTo>
                <a:lnTo>
                  <a:pt x="1720" y="2926"/>
                </a:lnTo>
                <a:lnTo>
                  <a:pt x="1681" y="2924"/>
                </a:lnTo>
                <a:lnTo>
                  <a:pt x="1645" y="2919"/>
                </a:lnTo>
                <a:lnTo>
                  <a:pt x="1615" y="2914"/>
                </a:lnTo>
                <a:lnTo>
                  <a:pt x="1596" y="2908"/>
                </a:lnTo>
                <a:lnTo>
                  <a:pt x="1574" y="2898"/>
                </a:lnTo>
                <a:lnTo>
                  <a:pt x="1547" y="2885"/>
                </a:lnTo>
                <a:lnTo>
                  <a:pt x="1516" y="2868"/>
                </a:lnTo>
                <a:lnTo>
                  <a:pt x="1483" y="2849"/>
                </a:lnTo>
                <a:lnTo>
                  <a:pt x="1445" y="2826"/>
                </a:lnTo>
                <a:lnTo>
                  <a:pt x="1405" y="2802"/>
                </a:lnTo>
                <a:lnTo>
                  <a:pt x="1362" y="2774"/>
                </a:lnTo>
                <a:lnTo>
                  <a:pt x="1316" y="2744"/>
                </a:lnTo>
                <a:lnTo>
                  <a:pt x="1269" y="2713"/>
                </a:lnTo>
                <a:lnTo>
                  <a:pt x="1220" y="2679"/>
                </a:lnTo>
                <a:lnTo>
                  <a:pt x="1169" y="2644"/>
                </a:lnTo>
                <a:lnTo>
                  <a:pt x="1116" y="2608"/>
                </a:lnTo>
                <a:lnTo>
                  <a:pt x="1063" y="2570"/>
                </a:lnTo>
                <a:lnTo>
                  <a:pt x="1008" y="2532"/>
                </a:lnTo>
                <a:lnTo>
                  <a:pt x="953" y="2493"/>
                </a:lnTo>
                <a:lnTo>
                  <a:pt x="897" y="2454"/>
                </a:lnTo>
                <a:lnTo>
                  <a:pt x="842" y="2414"/>
                </a:lnTo>
                <a:lnTo>
                  <a:pt x="787" y="2374"/>
                </a:lnTo>
                <a:lnTo>
                  <a:pt x="732" y="2335"/>
                </a:lnTo>
                <a:lnTo>
                  <a:pt x="678" y="2295"/>
                </a:lnTo>
                <a:lnTo>
                  <a:pt x="624" y="2258"/>
                </a:lnTo>
                <a:lnTo>
                  <a:pt x="573" y="2219"/>
                </a:lnTo>
                <a:lnTo>
                  <a:pt x="523" y="2183"/>
                </a:lnTo>
                <a:lnTo>
                  <a:pt x="475" y="2149"/>
                </a:lnTo>
                <a:lnTo>
                  <a:pt x="428" y="2114"/>
                </a:lnTo>
                <a:lnTo>
                  <a:pt x="384" y="2082"/>
                </a:lnTo>
                <a:lnTo>
                  <a:pt x="342" y="2052"/>
                </a:lnTo>
                <a:lnTo>
                  <a:pt x="304" y="2024"/>
                </a:lnTo>
                <a:lnTo>
                  <a:pt x="268" y="1999"/>
                </a:lnTo>
                <a:lnTo>
                  <a:pt x="236" y="1976"/>
                </a:lnTo>
                <a:lnTo>
                  <a:pt x="207" y="1956"/>
                </a:lnTo>
                <a:lnTo>
                  <a:pt x="164" y="1925"/>
                </a:lnTo>
                <a:lnTo>
                  <a:pt x="126" y="1895"/>
                </a:lnTo>
                <a:lnTo>
                  <a:pt x="93" y="1867"/>
                </a:lnTo>
                <a:lnTo>
                  <a:pt x="66" y="1840"/>
                </a:lnTo>
                <a:lnTo>
                  <a:pt x="44" y="1817"/>
                </a:lnTo>
                <a:lnTo>
                  <a:pt x="27" y="1793"/>
                </a:lnTo>
                <a:lnTo>
                  <a:pt x="14" y="1773"/>
                </a:lnTo>
                <a:lnTo>
                  <a:pt x="5" y="1752"/>
                </a:lnTo>
                <a:lnTo>
                  <a:pt x="1" y="1735"/>
                </a:lnTo>
                <a:lnTo>
                  <a:pt x="0" y="1719"/>
                </a:lnTo>
                <a:lnTo>
                  <a:pt x="3" y="1704"/>
                </a:lnTo>
                <a:lnTo>
                  <a:pt x="9" y="1691"/>
                </a:lnTo>
                <a:lnTo>
                  <a:pt x="17" y="1680"/>
                </a:lnTo>
                <a:lnTo>
                  <a:pt x="29" y="1669"/>
                </a:lnTo>
                <a:lnTo>
                  <a:pt x="43" y="1660"/>
                </a:lnTo>
                <a:lnTo>
                  <a:pt x="59" y="1653"/>
                </a:lnTo>
                <a:lnTo>
                  <a:pt x="77" y="1646"/>
                </a:lnTo>
                <a:lnTo>
                  <a:pt x="96" y="1641"/>
                </a:lnTo>
                <a:lnTo>
                  <a:pt x="118" y="1638"/>
                </a:lnTo>
                <a:lnTo>
                  <a:pt x="140" y="1636"/>
                </a:lnTo>
                <a:lnTo>
                  <a:pt x="163" y="1635"/>
                </a:lnTo>
                <a:lnTo>
                  <a:pt x="186" y="1635"/>
                </a:lnTo>
                <a:lnTo>
                  <a:pt x="211" y="1636"/>
                </a:lnTo>
                <a:lnTo>
                  <a:pt x="234" y="1638"/>
                </a:lnTo>
                <a:lnTo>
                  <a:pt x="258" y="1641"/>
                </a:lnTo>
                <a:lnTo>
                  <a:pt x="281" y="1645"/>
                </a:lnTo>
                <a:lnTo>
                  <a:pt x="304" y="1650"/>
                </a:lnTo>
                <a:lnTo>
                  <a:pt x="325" y="1656"/>
                </a:lnTo>
                <a:lnTo>
                  <a:pt x="345" y="1663"/>
                </a:lnTo>
                <a:lnTo>
                  <a:pt x="370" y="1673"/>
                </a:lnTo>
                <a:lnTo>
                  <a:pt x="397" y="1685"/>
                </a:lnTo>
                <a:lnTo>
                  <a:pt x="428" y="1699"/>
                </a:lnTo>
                <a:lnTo>
                  <a:pt x="461" y="1714"/>
                </a:lnTo>
                <a:lnTo>
                  <a:pt x="496" y="1731"/>
                </a:lnTo>
                <a:lnTo>
                  <a:pt x="533" y="1750"/>
                </a:lnTo>
                <a:lnTo>
                  <a:pt x="572" y="1769"/>
                </a:lnTo>
                <a:lnTo>
                  <a:pt x="613" y="1790"/>
                </a:lnTo>
                <a:lnTo>
                  <a:pt x="654" y="1811"/>
                </a:lnTo>
                <a:lnTo>
                  <a:pt x="696" y="1834"/>
                </a:lnTo>
                <a:lnTo>
                  <a:pt x="738" y="1855"/>
                </a:lnTo>
                <a:lnTo>
                  <a:pt x="779" y="1878"/>
                </a:lnTo>
                <a:lnTo>
                  <a:pt x="821" y="1900"/>
                </a:lnTo>
                <a:lnTo>
                  <a:pt x="862" y="1922"/>
                </a:lnTo>
                <a:lnTo>
                  <a:pt x="901" y="1943"/>
                </a:lnTo>
                <a:lnTo>
                  <a:pt x="939" y="1963"/>
                </a:lnTo>
                <a:lnTo>
                  <a:pt x="975" y="1984"/>
                </a:lnTo>
                <a:lnTo>
                  <a:pt x="1008" y="2002"/>
                </a:lnTo>
                <a:lnTo>
                  <a:pt x="1039" y="2019"/>
                </a:lnTo>
                <a:lnTo>
                  <a:pt x="1068" y="2034"/>
                </a:lnTo>
                <a:lnTo>
                  <a:pt x="1093" y="2048"/>
                </a:lnTo>
                <a:lnTo>
                  <a:pt x="1113" y="2060"/>
                </a:lnTo>
                <a:lnTo>
                  <a:pt x="1130" y="2068"/>
                </a:lnTo>
                <a:lnTo>
                  <a:pt x="1143" y="2076"/>
                </a:lnTo>
                <a:lnTo>
                  <a:pt x="1150" y="2080"/>
                </a:lnTo>
                <a:lnTo>
                  <a:pt x="1154" y="2081"/>
                </a:lnTo>
                <a:lnTo>
                  <a:pt x="1154" y="2050"/>
                </a:lnTo>
                <a:lnTo>
                  <a:pt x="1156" y="2015"/>
                </a:lnTo>
                <a:lnTo>
                  <a:pt x="1161" y="1977"/>
                </a:lnTo>
                <a:lnTo>
                  <a:pt x="1170" y="1938"/>
                </a:lnTo>
                <a:lnTo>
                  <a:pt x="1182" y="1895"/>
                </a:lnTo>
                <a:lnTo>
                  <a:pt x="1201" y="1851"/>
                </a:lnTo>
                <a:lnTo>
                  <a:pt x="1224" y="1806"/>
                </a:lnTo>
                <a:lnTo>
                  <a:pt x="1226" y="1804"/>
                </a:lnTo>
                <a:lnTo>
                  <a:pt x="1231" y="1797"/>
                </a:lnTo>
                <a:lnTo>
                  <a:pt x="1238" y="1787"/>
                </a:lnTo>
                <a:lnTo>
                  <a:pt x="1249" y="1774"/>
                </a:lnTo>
                <a:lnTo>
                  <a:pt x="1260" y="1757"/>
                </a:lnTo>
                <a:lnTo>
                  <a:pt x="1275" y="1737"/>
                </a:lnTo>
                <a:lnTo>
                  <a:pt x="1293" y="1716"/>
                </a:lnTo>
                <a:lnTo>
                  <a:pt x="1311" y="1693"/>
                </a:lnTo>
                <a:lnTo>
                  <a:pt x="1330" y="1669"/>
                </a:lnTo>
                <a:lnTo>
                  <a:pt x="1350" y="1643"/>
                </a:lnTo>
                <a:lnTo>
                  <a:pt x="1373" y="1617"/>
                </a:lnTo>
                <a:lnTo>
                  <a:pt x="1395" y="1592"/>
                </a:lnTo>
                <a:lnTo>
                  <a:pt x="1419" y="1567"/>
                </a:lnTo>
                <a:lnTo>
                  <a:pt x="1441" y="1542"/>
                </a:lnTo>
                <a:lnTo>
                  <a:pt x="1465" y="1519"/>
                </a:lnTo>
                <a:lnTo>
                  <a:pt x="1488" y="1498"/>
                </a:lnTo>
                <a:lnTo>
                  <a:pt x="1511" y="1478"/>
                </a:lnTo>
                <a:lnTo>
                  <a:pt x="1532" y="1461"/>
                </a:lnTo>
                <a:lnTo>
                  <a:pt x="1553" y="1447"/>
                </a:lnTo>
                <a:lnTo>
                  <a:pt x="1574" y="1436"/>
                </a:lnTo>
                <a:lnTo>
                  <a:pt x="1592" y="1429"/>
                </a:lnTo>
                <a:lnTo>
                  <a:pt x="1609" y="1426"/>
                </a:lnTo>
                <a:lnTo>
                  <a:pt x="1611" y="1426"/>
                </a:lnTo>
                <a:lnTo>
                  <a:pt x="1618" y="1426"/>
                </a:lnTo>
                <a:lnTo>
                  <a:pt x="1627" y="1427"/>
                </a:lnTo>
                <a:lnTo>
                  <a:pt x="1639" y="1430"/>
                </a:lnTo>
                <a:lnTo>
                  <a:pt x="1651" y="1434"/>
                </a:lnTo>
                <a:lnTo>
                  <a:pt x="1664" y="1443"/>
                </a:lnTo>
                <a:lnTo>
                  <a:pt x="1675" y="1455"/>
                </a:lnTo>
                <a:lnTo>
                  <a:pt x="1675" y="1417"/>
                </a:lnTo>
                <a:lnTo>
                  <a:pt x="1676" y="1380"/>
                </a:lnTo>
                <a:lnTo>
                  <a:pt x="1677" y="1342"/>
                </a:lnTo>
                <a:lnTo>
                  <a:pt x="1677" y="1307"/>
                </a:lnTo>
                <a:lnTo>
                  <a:pt x="1678" y="1274"/>
                </a:lnTo>
                <a:lnTo>
                  <a:pt x="1680" y="1244"/>
                </a:lnTo>
                <a:lnTo>
                  <a:pt x="1680" y="1218"/>
                </a:lnTo>
                <a:lnTo>
                  <a:pt x="1681" y="1198"/>
                </a:lnTo>
                <a:lnTo>
                  <a:pt x="1681" y="1183"/>
                </a:lnTo>
                <a:lnTo>
                  <a:pt x="1681" y="1174"/>
                </a:lnTo>
                <a:lnTo>
                  <a:pt x="1680" y="1176"/>
                </a:lnTo>
                <a:lnTo>
                  <a:pt x="1654" y="1196"/>
                </a:lnTo>
                <a:lnTo>
                  <a:pt x="1626" y="1211"/>
                </a:lnTo>
                <a:lnTo>
                  <a:pt x="1597" y="1221"/>
                </a:lnTo>
                <a:lnTo>
                  <a:pt x="1566" y="1227"/>
                </a:lnTo>
                <a:lnTo>
                  <a:pt x="1534" y="1227"/>
                </a:lnTo>
                <a:lnTo>
                  <a:pt x="1501" y="1220"/>
                </a:lnTo>
                <a:lnTo>
                  <a:pt x="1466" y="1208"/>
                </a:lnTo>
                <a:lnTo>
                  <a:pt x="1430" y="1191"/>
                </a:lnTo>
                <a:lnTo>
                  <a:pt x="1395" y="1167"/>
                </a:lnTo>
                <a:lnTo>
                  <a:pt x="1359" y="1135"/>
                </a:lnTo>
                <a:lnTo>
                  <a:pt x="1321" y="1096"/>
                </a:lnTo>
                <a:lnTo>
                  <a:pt x="1299" y="1067"/>
                </a:lnTo>
                <a:lnTo>
                  <a:pt x="1279" y="1034"/>
                </a:lnTo>
                <a:lnTo>
                  <a:pt x="1262" y="997"/>
                </a:lnTo>
                <a:lnTo>
                  <a:pt x="1247" y="959"/>
                </a:lnTo>
                <a:lnTo>
                  <a:pt x="1234" y="919"/>
                </a:lnTo>
                <a:lnTo>
                  <a:pt x="1223" y="880"/>
                </a:lnTo>
                <a:lnTo>
                  <a:pt x="1214" y="840"/>
                </a:lnTo>
                <a:lnTo>
                  <a:pt x="1207" y="802"/>
                </a:lnTo>
                <a:lnTo>
                  <a:pt x="1201" y="764"/>
                </a:lnTo>
                <a:lnTo>
                  <a:pt x="1196" y="729"/>
                </a:lnTo>
                <a:lnTo>
                  <a:pt x="1193" y="698"/>
                </a:lnTo>
                <a:lnTo>
                  <a:pt x="1191" y="671"/>
                </a:lnTo>
                <a:lnTo>
                  <a:pt x="1190" y="647"/>
                </a:lnTo>
                <a:lnTo>
                  <a:pt x="1189" y="630"/>
                </a:lnTo>
                <a:lnTo>
                  <a:pt x="1189" y="620"/>
                </a:lnTo>
                <a:lnTo>
                  <a:pt x="1189" y="616"/>
                </a:lnTo>
                <a:lnTo>
                  <a:pt x="1192" y="616"/>
                </a:lnTo>
                <a:lnTo>
                  <a:pt x="1202" y="618"/>
                </a:lnTo>
                <a:lnTo>
                  <a:pt x="1217" y="621"/>
                </a:lnTo>
                <a:lnTo>
                  <a:pt x="1236" y="625"/>
                </a:lnTo>
                <a:lnTo>
                  <a:pt x="1260" y="630"/>
                </a:lnTo>
                <a:lnTo>
                  <a:pt x="1288" y="637"/>
                </a:lnTo>
                <a:lnTo>
                  <a:pt x="1319" y="644"/>
                </a:lnTo>
                <a:lnTo>
                  <a:pt x="1352" y="653"/>
                </a:lnTo>
                <a:lnTo>
                  <a:pt x="1387" y="663"/>
                </a:lnTo>
                <a:lnTo>
                  <a:pt x="1423" y="676"/>
                </a:lnTo>
                <a:lnTo>
                  <a:pt x="1458" y="690"/>
                </a:lnTo>
                <a:lnTo>
                  <a:pt x="1495" y="705"/>
                </a:lnTo>
                <a:lnTo>
                  <a:pt x="1530" y="722"/>
                </a:lnTo>
                <a:lnTo>
                  <a:pt x="1563" y="742"/>
                </a:lnTo>
                <a:lnTo>
                  <a:pt x="1594" y="763"/>
                </a:lnTo>
                <a:lnTo>
                  <a:pt x="1622" y="785"/>
                </a:lnTo>
                <a:lnTo>
                  <a:pt x="1646" y="811"/>
                </a:lnTo>
                <a:lnTo>
                  <a:pt x="1676" y="848"/>
                </a:lnTo>
                <a:lnTo>
                  <a:pt x="1701" y="884"/>
                </a:lnTo>
                <a:lnTo>
                  <a:pt x="1720" y="919"/>
                </a:lnTo>
                <a:lnTo>
                  <a:pt x="1735" y="857"/>
                </a:lnTo>
                <a:lnTo>
                  <a:pt x="1746" y="813"/>
                </a:lnTo>
                <a:lnTo>
                  <a:pt x="1754" y="774"/>
                </a:lnTo>
                <a:lnTo>
                  <a:pt x="1760" y="735"/>
                </a:lnTo>
                <a:lnTo>
                  <a:pt x="1732" y="731"/>
                </a:lnTo>
                <a:lnTo>
                  <a:pt x="1705" y="721"/>
                </a:lnTo>
                <a:lnTo>
                  <a:pt x="1680" y="708"/>
                </a:lnTo>
                <a:lnTo>
                  <a:pt x="1655" y="690"/>
                </a:lnTo>
                <a:lnTo>
                  <a:pt x="1633" y="668"/>
                </a:lnTo>
                <a:lnTo>
                  <a:pt x="1611" y="641"/>
                </a:lnTo>
                <a:lnTo>
                  <a:pt x="1592" y="609"/>
                </a:lnTo>
                <a:lnTo>
                  <a:pt x="1576" y="571"/>
                </a:lnTo>
                <a:lnTo>
                  <a:pt x="1562" y="529"/>
                </a:lnTo>
                <a:lnTo>
                  <a:pt x="1551" y="481"/>
                </a:lnTo>
                <a:lnTo>
                  <a:pt x="1547" y="448"/>
                </a:lnTo>
                <a:lnTo>
                  <a:pt x="1546" y="414"/>
                </a:lnTo>
                <a:lnTo>
                  <a:pt x="1548" y="379"/>
                </a:lnTo>
                <a:lnTo>
                  <a:pt x="1553" y="343"/>
                </a:lnTo>
                <a:lnTo>
                  <a:pt x="1560" y="307"/>
                </a:lnTo>
                <a:lnTo>
                  <a:pt x="1568" y="270"/>
                </a:lnTo>
                <a:lnTo>
                  <a:pt x="1579" y="235"/>
                </a:lnTo>
                <a:lnTo>
                  <a:pt x="1590" y="201"/>
                </a:lnTo>
                <a:lnTo>
                  <a:pt x="1603" y="169"/>
                </a:lnTo>
                <a:lnTo>
                  <a:pt x="1614" y="138"/>
                </a:lnTo>
                <a:lnTo>
                  <a:pt x="1627" y="109"/>
                </a:lnTo>
                <a:lnTo>
                  <a:pt x="1639" y="82"/>
                </a:lnTo>
                <a:lnTo>
                  <a:pt x="1650" y="58"/>
                </a:lnTo>
                <a:lnTo>
                  <a:pt x="1660" y="38"/>
                </a:lnTo>
                <a:lnTo>
                  <a:pt x="1669" y="22"/>
                </a:lnTo>
                <a:lnTo>
                  <a:pt x="1675" y="10"/>
                </a:lnTo>
                <a:lnTo>
                  <a:pt x="1680" y="3"/>
                </a:lnTo>
                <a:lnTo>
                  <a:pt x="1681"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1" name="Google Shape;71;p5"/>
          <p:cNvSpPr/>
          <p:nvPr/>
        </p:nvSpPr>
        <p:spPr>
          <a:xfrm flipH="1" rot="10800000">
            <a:off x="6749163" y="2906138"/>
            <a:ext cx="943500" cy="976800"/>
          </a:xfrm>
          <a:prstGeom prst="blockArc">
            <a:avLst>
              <a:gd fmla="val 12558537" name="adj1"/>
              <a:gd fmla="val 5355486" name="adj2"/>
              <a:gd fmla="val 21126" name="adj3"/>
            </a:avLst>
          </a:prstGeom>
          <a:solidFill>
            <a:srgbClr val="9CC2E5"/>
          </a:solidFill>
          <a:ln cap="flat" cmpd="sng" w="9525">
            <a:solidFill>
              <a:schemeClr val="lt1"/>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2" name="Google Shape;72;p5"/>
          <p:cNvSpPr txBox="1"/>
          <p:nvPr/>
        </p:nvSpPr>
        <p:spPr>
          <a:xfrm>
            <a:off x="7759850" y="3009613"/>
            <a:ext cx="4364100" cy="1554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95959"/>
              </a:buClr>
              <a:buSzPts val="1800"/>
              <a:buFont typeface="Arial"/>
              <a:buNone/>
            </a:pPr>
            <a:r>
              <a:rPr b="1" lang="en-US" sz="2400">
                <a:solidFill>
                  <a:srgbClr val="033568"/>
                </a:solidFill>
              </a:rPr>
              <a:t>Να εκπαιδεύσει το προσωπικού των βιβλιοθηκών σε καινοτόμες και διεπιστημονικές προσεγγίσεις σε καταστάσεις έκτακτης ανάγκης.</a:t>
            </a:r>
            <a:endParaRPr b="1" i="0" sz="2400" u="none" cap="none" strike="noStrike">
              <a:solidFill>
                <a:srgbClr val="033568"/>
              </a:solidFill>
              <a:latin typeface="Calibri"/>
              <a:ea typeface="Calibri"/>
              <a:cs typeface="Calibri"/>
              <a:sym typeface="Calibri"/>
            </a:endParaRPr>
          </a:p>
        </p:txBody>
      </p:sp>
      <p:sp>
        <p:nvSpPr>
          <p:cNvPr id="73" name="Google Shape;73;p5"/>
          <p:cNvSpPr/>
          <p:nvPr/>
        </p:nvSpPr>
        <p:spPr>
          <a:xfrm>
            <a:off x="6897666" y="3071296"/>
            <a:ext cx="646500" cy="646500"/>
          </a:xfrm>
          <a:prstGeom prst="ellipse">
            <a:avLst/>
          </a:prstGeom>
          <a:solidFill>
            <a:srgbClr val="6CA2D7"/>
          </a:solidFill>
          <a:ln cap="flat" cmpd="sng" w="9525">
            <a:solidFill>
              <a:schemeClr val="lt1"/>
            </a:solidFill>
            <a:prstDash val="solid"/>
            <a:round/>
            <a:headEnd len="sm" w="sm" type="none"/>
            <a:tailEnd len="sm" w="sm" type="none"/>
          </a:ln>
          <a:effectLst>
            <a:outerShdw blurRad="228600" rotWithShape="0" algn="t" dir="5400000" dist="38100">
              <a:srgbClr val="7382D5">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74" name="Google Shape;74;p5"/>
          <p:cNvGrpSpPr/>
          <p:nvPr/>
        </p:nvGrpSpPr>
        <p:grpSpPr>
          <a:xfrm>
            <a:off x="7059684" y="3148448"/>
            <a:ext cx="322487" cy="351990"/>
            <a:chOff x="881" y="2333"/>
            <a:chExt cx="323" cy="361"/>
          </a:xfrm>
        </p:grpSpPr>
        <p:sp>
          <p:nvSpPr>
            <p:cNvPr id="75" name="Google Shape;75;p5"/>
            <p:cNvSpPr/>
            <p:nvPr/>
          </p:nvSpPr>
          <p:spPr>
            <a:xfrm>
              <a:off x="1000" y="2470"/>
              <a:ext cx="87" cy="87"/>
            </a:xfrm>
            <a:custGeom>
              <a:rect b="b" l="l" r="r" t="t"/>
              <a:pathLst>
                <a:path extrusionOk="0" h="867" w="867">
                  <a:moveTo>
                    <a:pt x="433" y="118"/>
                  </a:moveTo>
                  <a:lnTo>
                    <a:pt x="387" y="121"/>
                  </a:lnTo>
                  <a:lnTo>
                    <a:pt x="342" y="131"/>
                  </a:lnTo>
                  <a:lnTo>
                    <a:pt x="300" y="148"/>
                  </a:lnTo>
                  <a:lnTo>
                    <a:pt x="262" y="169"/>
                  </a:lnTo>
                  <a:lnTo>
                    <a:pt x="227" y="195"/>
                  </a:lnTo>
                  <a:lnTo>
                    <a:pt x="195" y="227"/>
                  </a:lnTo>
                  <a:lnTo>
                    <a:pt x="168" y="262"/>
                  </a:lnTo>
                  <a:lnTo>
                    <a:pt x="146" y="301"/>
                  </a:lnTo>
                  <a:lnTo>
                    <a:pt x="131" y="343"/>
                  </a:lnTo>
                  <a:lnTo>
                    <a:pt x="121" y="388"/>
                  </a:lnTo>
                  <a:lnTo>
                    <a:pt x="118" y="434"/>
                  </a:lnTo>
                  <a:lnTo>
                    <a:pt x="121" y="481"/>
                  </a:lnTo>
                  <a:lnTo>
                    <a:pt x="131" y="525"/>
                  </a:lnTo>
                  <a:lnTo>
                    <a:pt x="146" y="567"/>
                  </a:lnTo>
                  <a:lnTo>
                    <a:pt x="168" y="607"/>
                  </a:lnTo>
                  <a:lnTo>
                    <a:pt x="195" y="642"/>
                  </a:lnTo>
                  <a:lnTo>
                    <a:pt x="227" y="673"/>
                  </a:lnTo>
                  <a:lnTo>
                    <a:pt x="262" y="699"/>
                  </a:lnTo>
                  <a:lnTo>
                    <a:pt x="300" y="721"/>
                  </a:lnTo>
                  <a:lnTo>
                    <a:pt x="342" y="736"/>
                  </a:lnTo>
                  <a:lnTo>
                    <a:pt x="387" y="747"/>
                  </a:lnTo>
                  <a:lnTo>
                    <a:pt x="433" y="751"/>
                  </a:lnTo>
                  <a:lnTo>
                    <a:pt x="480" y="747"/>
                  </a:lnTo>
                  <a:lnTo>
                    <a:pt x="525" y="736"/>
                  </a:lnTo>
                  <a:lnTo>
                    <a:pt x="567" y="721"/>
                  </a:lnTo>
                  <a:lnTo>
                    <a:pt x="605" y="699"/>
                  </a:lnTo>
                  <a:lnTo>
                    <a:pt x="640" y="673"/>
                  </a:lnTo>
                  <a:lnTo>
                    <a:pt x="672" y="642"/>
                  </a:lnTo>
                  <a:lnTo>
                    <a:pt x="699" y="607"/>
                  </a:lnTo>
                  <a:lnTo>
                    <a:pt x="721" y="567"/>
                  </a:lnTo>
                  <a:lnTo>
                    <a:pt x="736" y="525"/>
                  </a:lnTo>
                  <a:lnTo>
                    <a:pt x="746" y="481"/>
                  </a:lnTo>
                  <a:lnTo>
                    <a:pt x="749" y="434"/>
                  </a:lnTo>
                  <a:lnTo>
                    <a:pt x="746" y="388"/>
                  </a:lnTo>
                  <a:lnTo>
                    <a:pt x="736" y="343"/>
                  </a:lnTo>
                  <a:lnTo>
                    <a:pt x="721" y="301"/>
                  </a:lnTo>
                  <a:lnTo>
                    <a:pt x="699" y="262"/>
                  </a:lnTo>
                  <a:lnTo>
                    <a:pt x="672" y="227"/>
                  </a:lnTo>
                  <a:lnTo>
                    <a:pt x="640" y="195"/>
                  </a:lnTo>
                  <a:lnTo>
                    <a:pt x="605" y="169"/>
                  </a:lnTo>
                  <a:lnTo>
                    <a:pt x="567" y="148"/>
                  </a:lnTo>
                  <a:lnTo>
                    <a:pt x="525" y="131"/>
                  </a:lnTo>
                  <a:lnTo>
                    <a:pt x="480" y="121"/>
                  </a:lnTo>
                  <a:lnTo>
                    <a:pt x="433" y="118"/>
                  </a:lnTo>
                  <a:close/>
                  <a:moveTo>
                    <a:pt x="433" y="0"/>
                  </a:moveTo>
                  <a:lnTo>
                    <a:pt x="487" y="4"/>
                  </a:lnTo>
                  <a:lnTo>
                    <a:pt x="540" y="14"/>
                  </a:lnTo>
                  <a:lnTo>
                    <a:pt x="590" y="30"/>
                  </a:lnTo>
                  <a:lnTo>
                    <a:pt x="637" y="52"/>
                  </a:lnTo>
                  <a:lnTo>
                    <a:pt x="681" y="79"/>
                  </a:lnTo>
                  <a:lnTo>
                    <a:pt x="721" y="110"/>
                  </a:lnTo>
                  <a:lnTo>
                    <a:pt x="757" y="147"/>
                  </a:lnTo>
                  <a:lnTo>
                    <a:pt x="789" y="186"/>
                  </a:lnTo>
                  <a:lnTo>
                    <a:pt x="816" y="230"/>
                  </a:lnTo>
                  <a:lnTo>
                    <a:pt x="837" y="278"/>
                  </a:lnTo>
                  <a:lnTo>
                    <a:pt x="854" y="327"/>
                  </a:lnTo>
                  <a:lnTo>
                    <a:pt x="864" y="380"/>
                  </a:lnTo>
                  <a:lnTo>
                    <a:pt x="867" y="434"/>
                  </a:lnTo>
                  <a:lnTo>
                    <a:pt x="864" y="489"/>
                  </a:lnTo>
                  <a:lnTo>
                    <a:pt x="854" y="541"/>
                  </a:lnTo>
                  <a:lnTo>
                    <a:pt x="837" y="590"/>
                  </a:lnTo>
                  <a:lnTo>
                    <a:pt x="816" y="637"/>
                  </a:lnTo>
                  <a:lnTo>
                    <a:pt x="789" y="681"/>
                  </a:lnTo>
                  <a:lnTo>
                    <a:pt x="757" y="722"/>
                  </a:lnTo>
                  <a:lnTo>
                    <a:pt x="721" y="758"/>
                  </a:lnTo>
                  <a:lnTo>
                    <a:pt x="681" y="789"/>
                  </a:lnTo>
                  <a:lnTo>
                    <a:pt x="637" y="817"/>
                  </a:lnTo>
                  <a:lnTo>
                    <a:pt x="590" y="839"/>
                  </a:lnTo>
                  <a:lnTo>
                    <a:pt x="540" y="854"/>
                  </a:lnTo>
                  <a:lnTo>
                    <a:pt x="487" y="864"/>
                  </a:lnTo>
                  <a:lnTo>
                    <a:pt x="433" y="867"/>
                  </a:lnTo>
                  <a:lnTo>
                    <a:pt x="380" y="864"/>
                  </a:lnTo>
                  <a:lnTo>
                    <a:pt x="327" y="854"/>
                  </a:lnTo>
                  <a:lnTo>
                    <a:pt x="277" y="839"/>
                  </a:lnTo>
                  <a:lnTo>
                    <a:pt x="230" y="817"/>
                  </a:lnTo>
                  <a:lnTo>
                    <a:pt x="186" y="789"/>
                  </a:lnTo>
                  <a:lnTo>
                    <a:pt x="146" y="758"/>
                  </a:lnTo>
                  <a:lnTo>
                    <a:pt x="110" y="722"/>
                  </a:lnTo>
                  <a:lnTo>
                    <a:pt x="78" y="681"/>
                  </a:lnTo>
                  <a:lnTo>
                    <a:pt x="51" y="637"/>
                  </a:lnTo>
                  <a:lnTo>
                    <a:pt x="30" y="590"/>
                  </a:lnTo>
                  <a:lnTo>
                    <a:pt x="13" y="541"/>
                  </a:lnTo>
                  <a:lnTo>
                    <a:pt x="3" y="489"/>
                  </a:lnTo>
                  <a:lnTo>
                    <a:pt x="0" y="434"/>
                  </a:lnTo>
                  <a:lnTo>
                    <a:pt x="3" y="380"/>
                  </a:lnTo>
                  <a:lnTo>
                    <a:pt x="13" y="327"/>
                  </a:lnTo>
                  <a:lnTo>
                    <a:pt x="30" y="278"/>
                  </a:lnTo>
                  <a:lnTo>
                    <a:pt x="51" y="230"/>
                  </a:lnTo>
                  <a:lnTo>
                    <a:pt x="78" y="186"/>
                  </a:lnTo>
                  <a:lnTo>
                    <a:pt x="110" y="147"/>
                  </a:lnTo>
                  <a:lnTo>
                    <a:pt x="146" y="110"/>
                  </a:lnTo>
                  <a:lnTo>
                    <a:pt x="186" y="79"/>
                  </a:lnTo>
                  <a:lnTo>
                    <a:pt x="230" y="52"/>
                  </a:lnTo>
                  <a:lnTo>
                    <a:pt x="277" y="30"/>
                  </a:lnTo>
                  <a:lnTo>
                    <a:pt x="327" y="14"/>
                  </a:lnTo>
                  <a:lnTo>
                    <a:pt x="380" y="4"/>
                  </a:lnTo>
                  <a:lnTo>
                    <a:pt x="43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6" name="Google Shape;76;p5"/>
            <p:cNvSpPr/>
            <p:nvPr/>
          </p:nvSpPr>
          <p:spPr>
            <a:xfrm>
              <a:off x="1037" y="2495"/>
              <a:ext cx="24" cy="24"/>
            </a:xfrm>
            <a:custGeom>
              <a:rect b="b" l="l" r="r" t="t"/>
              <a:pathLst>
                <a:path extrusionOk="0" h="242" w="242">
                  <a:moveTo>
                    <a:pt x="58" y="0"/>
                  </a:moveTo>
                  <a:lnTo>
                    <a:pt x="91" y="3"/>
                  </a:lnTo>
                  <a:lnTo>
                    <a:pt x="122" y="12"/>
                  </a:lnTo>
                  <a:lnTo>
                    <a:pt x="151" y="25"/>
                  </a:lnTo>
                  <a:lnTo>
                    <a:pt x="176" y="44"/>
                  </a:lnTo>
                  <a:lnTo>
                    <a:pt x="199" y="66"/>
                  </a:lnTo>
                  <a:lnTo>
                    <a:pt x="217" y="91"/>
                  </a:lnTo>
                  <a:lnTo>
                    <a:pt x="230" y="120"/>
                  </a:lnTo>
                  <a:lnTo>
                    <a:pt x="239" y="151"/>
                  </a:lnTo>
                  <a:lnTo>
                    <a:pt x="242" y="184"/>
                  </a:lnTo>
                  <a:lnTo>
                    <a:pt x="239" y="203"/>
                  </a:lnTo>
                  <a:lnTo>
                    <a:pt x="231" y="219"/>
                  </a:lnTo>
                  <a:lnTo>
                    <a:pt x="218" y="231"/>
                  </a:lnTo>
                  <a:lnTo>
                    <a:pt x="201" y="240"/>
                  </a:lnTo>
                  <a:lnTo>
                    <a:pt x="184" y="242"/>
                  </a:lnTo>
                  <a:lnTo>
                    <a:pt x="165" y="240"/>
                  </a:lnTo>
                  <a:lnTo>
                    <a:pt x="149" y="231"/>
                  </a:lnTo>
                  <a:lnTo>
                    <a:pt x="137" y="219"/>
                  </a:lnTo>
                  <a:lnTo>
                    <a:pt x="128" y="203"/>
                  </a:lnTo>
                  <a:lnTo>
                    <a:pt x="124" y="184"/>
                  </a:lnTo>
                  <a:lnTo>
                    <a:pt x="121" y="163"/>
                  </a:lnTo>
                  <a:lnTo>
                    <a:pt x="112" y="145"/>
                  </a:lnTo>
                  <a:lnTo>
                    <a:pt x="98" y="131"/>
                  </a:lnTo>
                  <a:lnTo>
                    <a:pt x="79" y="121"/>
                  </a:lnTo>
                  <a:lnTo>
                    <a:pt x="58" y="118"/>
                  </a:lnTo>
                  <a:lnTo>
                    <a:pt x="40" y="115"/>
                  </a:lnTo>
                  <a:lnTo>
                    <a:pt x="24" y="107"/>
                  </a:lnTo>
                  <a:lnTo>
                    <a:pt x="11" y="94"/>
                  </a:lnTo>
                  <a:lnTo>
                    <a:pt x="2" y="77"/>
                  </a:lnTo>
                  <a:lnTo>
                    <a:pt x="0" y="60"/>
                  </a:lnTo>
                  <a:lnTo>
                    <a:pt x="2" y="41"/>
                  </a:lnTo>
                  <a:lnTo>
                    <a:pt x="11" y="24"/>
                  </a:lnTo>
                  <a:lnTo>
                    <a:pt x="24" y="12"/>
                  </a:lnTo>
                  <a:lnTo>
                    <a:pt x="40" y="3"/>
                  </a:lnTo>
                  <a:lnTo>
                    <a:pt x="5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7" name="Google Shape;77;p5"/>
            <p:cNvSpPr/>
            <p:nvPr/>
          </p:nvSpPr>
          <p:spPr>
            <a:xfrm>
              <a:off x="881" y="2333"/>
              <a:ext cx="323" cy="361"/>
            </a:xfrm>
            <a:custGeom>
              <a:rect b="b" l="l" r="r" t="t"/>
              <a:pathLst>
                <a:path extrusionOk="0" h="3614" w="3232">
                  <a:moveTo>
                    <a:pt x="2682" y="2802"/>
                  </a:moveTo>
                  <a:lnTo>
                    <a:pt x="2661" y="2806"/>
                  </a:lnTo>
                  <a:lnTo>
                    <a:pt x="2644" y="2816"/>
                  </a:lnTo>
                  <a:lnTo>
                    <a:pt x="2628" y="2830"/>
                  </a:lnTo>
                  <a:lnTo>
                    <a:pt x="2619" y="2847"/>
                  </a:lnTo>
                  <a:lnTo>
                    <a:pt x="2616" y="2868"/>
                  </a:lnTo>
                  <a:lnTo>
                    <a:pt x="2619" y="2889"/>
                  </a:lnTo>
                  <a:lnTo>
                    <a:pt x="2628" y="2908"/>
                  </a:lnTo>
                  <a:lnTo>
                    <a:pt x="2644" y="2922"/>
                  </a:lnTo>
                  <a:lnTo>
                    <a:pt x="2661" y="2932"/>
                  </a:lnTo>
                  <a:lnTo>
                    <a:pt x="2682" y="2935"/>
                  </a:lnTo>
                  <a:lnTo>
                    <a:pt x="2703" y="2932"/>
                  </a:lnTo>
                  <a:lnTo>
                    <a:pt x="2722" y="2922"/>
                  </a:lnTo>
                  <a:lnTo>
                    <a:pt x="2736" y="2908"/>
                  </a:lnTo>
                  <a:lnTo>
                    <a:pt x="2745" y="2889"/>
                  </a:lnTo>
                  <a:lnTo>
                    <a:pt x="2749" y="2868"/>
                  </a:lnTo>
                  <a:lnTo>
                    <a:pt x="2745" y="2847"/>
                  </a:lnTo>
                  <a:lnTo>
                    <a:pt x="2736" y="2830"/>
                  </a:lnTo>
                  <a:lnTo>
                    <a:pt x="2722" y="2816"/>
                  </a:lnTo>
                  <a:lnTo>
                    <a:pt x="2703" y="2806"/>
                  </a:lnTo>
                  <a:lnTo>
                    <a:pt x="2682" y="2802"/>
                  </a:lnTo>
                  <a:close/>
                  <a:moveTo>
                    <a:pt x="1620" y="2645"/>
                  </a:moveTo>
                  <a:lnTo>
                    <a:pt x="1519" y="2690"/>
                  </a:lnTo>
                  <a:lnTo>
                    <a:pt x="1419" y="2731"/>
                  </a:lnTo>
                  <a:lnTo>
                    <a:pt x="1320" y="2768"/>
                  </a:lnTo>
                  <a:lnTo>
                    <a:pt x="1221" y="2802"/>
                  </a:lnTo>
                  <a:lnTo>
                    <a:pt x="1124" y="2832"/>
                  </a:lnTo>
                  <a:lnTo>
                    <a:pt x="1155" y="2930"/>
                  </a:lnTo>
                  <a:lnTo>
                    <a:pt x="1189" y="3022"/>
                  </a:lnTo>
                  <a:lnTo>
                    <a:pt x="1222" y="3102"/>
                  </a:lnTo>
                  <a:lnTo>
                    <a:pt x="1257" y="3174"/>
                  </a:lnTo>
                  <a:lnTo>
                    <a:pt x="1294" y="3239"/>
                  </a:lnTo>
                  <a:lnTo>
                    <a:pt x="1332" y="3298"/>
                  </a:lnTo>
                  <a:lnTo>
                    <a:pt x="1371" y="3350"/>
                  </a:lnTo>
                  <a:lnTo>
                    <a:pt x="1411" y="3394"/>
                  </a:lnTo>
                  <a:lnTo>
                    <a:pt x="1452" y="3430"/>
                  </a:lnTo>
                  <a:lnTo>
                    <a:pt x="1494" y="3459"/>
                  </a:lnTo>
                  <a:lnTo>
                    <a:pt x="1536" y="3480"/>
                  </a:lnTo>
                  <a:lnTo>
                    <a:pt x="1578" y="3493"/>
                  </a:lnTo>
                  <a:lnTo>
                    <a:pt x="1620" y="3498"/>
                  </a:lnTo>
                  <a:lnTo>
                    <a:pt x="1663" y="3493"/>
                  </a:lnTo>
                  <a:lnTo>
                    <a:pt x="1705" y="3480"/>
                  </a:lnTo>
                  <a:lnTo>
                    <a:pt x="1747" y="3459"/>
                  </a:lnTo>
                  <a:lnTo>
                    <a:pt x="1789" y="3430"/>
                  </a:lnTo>
                  <a:lnTo>
                    <a:pt x="1829" y="3394"/>
                  </a:lnTo>
                  <a:lnTo>
                    <a:pt x="1870" y="3350"/>
                  </a:lnTo>
                  <a:lnTo>
                    <a:pt x="1909" y="3298"/>
                  </a:lnTo>
                  <a:lnTo>
                    <a:pt x="1947" y="3239"/>
                  </a:lnTo>
                  <a:lnTo>
                    <a:pt x="1984" y="3174"/>
                  </a:lnTo>
                  <a:lnTo>
                    <a:pt x="2019" y="3102"/>
                  </a:lnTo>
                  <a:lnTo>
                    <a:pt x="2052" y="3022"/>
                  </a:lnTo>
                  <a:lnTo>
                    <a:pt x="2086" y="2929"/>
                  </a:lnTo>
                  <a:lnTo>
                    <a:pt x="2117" y="2831"/>
                  </a:lnTo>
                  <a:lnTo>
                    <a:pt x="2020" y="2801"/>
                  </a:lnTo>
                  <a:lnTo>
                    <a:pt x="1922" y="2768"/>
                  </a:lnTo>
                  <a:lnTo>
                    <a:pt x="1822" y="2731"/>
                  </a:lnTo>
                  <a:lnTo>
                    <a:pt x="1722" y="2690"/>
                  </a:lnTo>
                  <a:lnTo>
                    <a:pt x="1620" y="2645"/>
                  </a:lnTo>
                  <a:close/>
                  <a:moveTo>
                    <a:pt x="2219" y="2313"/>
                  </a:moveTo>
                  <a:lnTo>
                    <a:pt x="2108" y="2384"/>
                  </a:lnTo>
                  <a:lnTo>
                    <a:pt x="1993" y="2453"/>
                  </a:lnTo>
                  <a:lnTo>
                    <a:pt x="1877" y="2517"/>
                  </a:lnTo>
                  <a:lnTo>
                    <a:pt x="1760" y="2579"/>
                  </a:lnTo>
                  <a:lnTo>
                    <a:pt x="1858" y="2619"/>
                  </a:lnTo>
                  <a:lnTo>
                    <a:pt x="1956" y="2656"/>
                  </a:lnTo>
                  <a:lnTo>
                    <a:pt x="2053" y="2689"/>
                  </a:lnTo>
                  <a:lnTo>
                    <a:pt x="2147" y="2719"/>
                  </a:lnTo>
                  <a:lnTo>
                    <a:pt x="2169" y="2622"/>
                  </a:lnTo>
                  <a:lnTo>
                    <a:pt x="2188" y="2522"/>
                  </a:lnTo>
                  <a:lnTo>
                    <a:pt x="2206" y="2418"/>
                  </a:lnTo>
                  <a:lnTo>
                    <a:pt x="2219" y="2313"/>
                  </a:lnTo>
                  <a:close/>
                  <a:moveTo>
                    <a:pt x="1021" y="2313"/>
                  </a:moveTo>
                  <a:lnTo>
                    <a:pt x="1035" y="2418"/>
                  </a:lnTo>
                  <a:lnTo>
                    <a:pt x="1053" y="2522"/>
                  </a:lnTo>
                  <a:lnTo>
                    <a:pt x="1071" y="2622"/>
                  </a:lnTo>
                  <a:lnTo>
                    <a:pt x="1095" y="2719"/>
                  </a:lnTo>
                  <a:lnTo>
                    <a:pt x="1189" y="2689"/>
                  </a:lnTo>
                  <a:lnTo>
                    <a:pt x="1285" y="2656"/>
                  </a:lnTo>
                  <a:lnTo>
                    <a:pt x="1383" y="2620"/>
                  </a:lnTo>
                  <a:lnTo>
                    <a:pt x="1482" y="2579"/>
                  </a:lnTo>
                  <a:lnTo>
                    <a:pt x="1364" y="2517"/>
                  </a:lnTo>
                  <a:lnTo>
                    <a:pt x="1247" y="2453"/>
                  </a:lnTo>
                  <a:lnTo>
                    <a:pt x="1133" y="2384"/>
                  </a:lnTo>
                  <a:lnTo>
                    <a:pt x="1021" y="2313"/>
                  </a:lnTo>
                  <a:close/>
                  <a:moveTo>
                    <a:pt x="184" y="2116"/>
                  </a:moveTo>
                  <a:lnTo>
                    <a:pt x="163" y="2119"/>
                  </a:lnTo>
                  <a:lnTo>
                    <a:pt x="145" y="2128"/>
                  </a:lnTo>
                  <a:lnTo>
                    <a:pt x="131" y="2142"/>
                  </a:lnTo>
                  <a:lnTo>
                    <a:pt x="121" y="2161"/>
                  </a:lnTo>
                  <a:lnTo>
                    <a:pt x="118" y="2182"/>
                  </a:lnTo>
                  <a:lnTo>
                    <a:pt x="121" y="2203"/>
                  </a:lnTo>
                  <a:lnTo>
                    <a:pt x="131" y="2220"/>
                  </a:lnTo>
                  <a:lnTo>
                    <a:pt x="145" y="2236"/>
                  </a:lnTo>
                  <a:lnTo>
                    <a:pt x="163" y="2245"/>
                  </a:lnTo>
                  <a:lnTo>
                    <a:pt x="184" y="2248"/>
                  </a:lnTo>
                  <a:lnTo>
                    <a:pt x="205" y="2245"/>
                  </a:lnTo>
                  <a:lnTo>
                    <a:pt x="223" y="2236"/>
                  </a:lnTo>
                  <a:lnTo>
                    <a:pt x="238" y="2220"/>
                  </a:lnTo>
                  <a:lnTo>
                    <a:pt x="246" y="2203"/>
                  </a:lnTo>
                  <a:lnTo>
                    <a:pt x="251" y="2182"/>
                  </a:lnTo>
                  <a:lnTo>
                    <a:pt x="246" y="2161"/>
                  </a:lnTo>
                  <a:lnTo>
                    <a:pt x="238" y="2142"/>
                  </a:lnTo>
                  <a:lnTo>
                    <a:pt x="223" y="2128"/>
                  </a:lnTo>
                  <a:lnTo>
                    <a:pt x="205" y="2119"/>
                  </a:lnTo>
                  <a:lnTo>
                    <a:pt x="184" y="2116"/>
                  </a:lnTo>
                  <a:close/>
                  <a:moveTo>
                    <a:pt x="485" y="1890"/>
                  </a:moveTo>
                  <a:lnTo>
                    <a:pt x="429" y="1951"/>
                  </a:lnTo>
                  <a:lnTo>
                    <a:pt x="377" y="2010"/>
                  </a:lnTo>
                  <a:lnTo>
                    <a:pt x="330" y="2071"/>
                  </a:lnTo>
                  <a:lnTo>
                    <a:pt x="345" y="2095"/>
                  </a:lnTo>
                  <a:lnTo>
                    <a:pt x="357" y="2123"/>
                  </a:lnTo>
                  <a:lnTo>
                    <a:pt x="365" y="2151"/>
                  </a:lnTo>
                  <a:lnTo>
                    <a:pt x="367" y="2182"/>
                  </a:lnTo>
                  <a:lnTo>
                    <a:pt x="364" y="2215"/>
                  </a:lnTo>
                  <a:lnTo>
                    <a:pt x="356" y="2246"/>
                  </a:lnTo>
                  <a:lnTo>
                    <a:pt x="342" y="2274"/>
                  </a:lnTo>
                  <a:lnTo>
                    <a:pt x="324" y="2300"/>
                  </a:lnTo>
                  <a:lnTo>
                    <a:pt x="302" y="2322"/>
                  </a:lnTo>
                  <a:lnTo>
                    <a:pt x="276" y="2340"/>
                  </a:lnTo>
                  <a:lnTo>
                    <a:pt x="247" y="2354"/>
                  </a:lnTo>
                  <a:lnTo>
                    <a:pt x="217" y="2362"/>
                  </a:lnTo>
                  <a:lnTo>
                    <a:pt x="184" y="2366"/>
                  </a:lnTo>
                  <a:lnTo>
                    <a:pt x="159" y="2363"/>
                  </a:lnTo>
                  <a:lnTo>
                    <a:pt x="148" y="2394"/>
                  </a:lnTo>
                  <a:lnTo>
                    <a:pt x="140" y="2425"/>
                  </a:lnTo>
                  <a:lnTo>
                    <a:pt x="133" y="2458"/>
                  </a:lnTo>
                  <a:lnTo>
                    <a:pt x="128" y="2491"/>
                  </a:lnTo>
                  <a:lnTo>
                    <a:pt x="125" y="2525"/>
                  </a:lnTo>
                  <a:lnTo>
                    <a:pt x="128" y="2558"/>
                  </a:lnTo>
                  <a:lnTo>
                    <a:pt x="133" y="2590"/>
                  </a:lnTo>
                  <a:lnTo>
                    <a:pt x="142" y="2622"/>
                  </a:lnTo>
                  <a:lnTo>
                    <a:pt x="156" y="2652"/>
                  </a:lnTo>
                  <a:lnTo>
                    <a:pt x="177" y="2681"/>
                  </a:lnTo>
                  <a:lnTo>
                    <a:pt x="203" y="2708"/>
                  </a:lnTo>
                  <a:lnTo>
                    <a:pt x="234" y="2732"/>
                  </a:lnTo>
                  <a:lnTo>
                    <a:pt x="269" y="2752"/>
                  </a:lnTo>
                  <a:lnTo>
                    <a:pt x="310" y="2769"/>
                  </a:lnTo>
                  <a:lnTo>
                    <a:pt x="355" y="2783"/>
                  </a:lnTo>
                  <a:lnTo>
                    <a:pt x="405" y="2794"/>
                  </a:lnTo>
                  <a:lnTo>
                    <a:pt x="458" y="2801"/>
                  </a:lnTo>
                  <a:lnTo>
                    <a:pt x="516" y="2806"/>
                  </a:lnTo>
                  <a:lnTo>
                    <a:pt x="577" y="2806"/>
                  </a:lnTo>
                  <a:lnTo>
                    <a:pt x="642" y="2803"/>
                  </a:lnTo>
                  <a:lnTo>
                    <a:pt x="712" y="2798"/>
                  </a:lnTo>
                  <a:lnTo>
                    <a:pt x="783" y="2788"/>
                  </a:lnTo>
                  <a:lnTo>
                    <a:pt x="881" y="2772"/>
                  </a:lnTo>
                  <a:lnTo>
                    <a:pt x="981" y="2748"/>
                  </a:lnTo>
                  <a:lnTo>
                    <a:pt x="958" y="2651"/>
                  </a:lnTo>
                  <a:lnTo>
                    <a:pt x="938" y="2548"/>
                  </a:lnTo>
                  <a:lnTo>
                    <a:pt x="921" y="2444"/>
                  </a:lnTo>
                  <a:lnTo>
                    <a:pt x="906" y="2336"/>
                  </a:lnTo>
                  <a:lnTo>
                    <a:pt x="894" y="2226"/>
                  </a:lnTo>
                  <a:lnTo>
                    <a:pt x="783" y="2145"/>
                  </a:lnTo>
                  <a:lnTo>
                    <a:pt x="678" y="2061"/>
                  </a:lnTo>
                  <a:lnTo>
                    <a:pt x="579" y="1976"/>
                  </a:lnTo>
                  <a:lnTo>
                    <a:pt x="485" y="1890"/>
                  </a:lnTo>
                  <a:close/>
                  <a:moveTo>
                    <a:pt x="2756" y="1890"/>
                  </a:moveTo>
                  <a:lnTo>
                    <a:pt x="2662" y="1976"/>
                  </a:lnTo>
                  <a:lnTo>
                    <a:pt x="2563" y="2061"/>
                  </a:lnTo>
                  <a:lnTo>
                    <a:pt x="2458" y="2145"/>
                  </a:lnTo>
                  <a:lnTo>
                    <a:pt x="2347" y="2226"/>
                  </a:lnTo>
                  <a:lnTo>
                    <a:pt x="2334" y="2336"/>
                  </a:lnTo>
                  <a:lnTo>
                    <a:pt x="2320" y="2444"/>
                  </a:lnTo>
                  <a:lnTo>
                    <a:pt x="2303" y="2548"/>
                  </a:lnTo>
                  <a:lnTo>
                    <a:pt x="2283" y="2651"/>
                  </a:lnTo>
                  <a:lnTo>
                    <a:pt x="2260" y="2748"/>
                  </a:lnTo>
                  <a:lnTo>
                    <a:pt x="2348" y="2768"/>
                  </a:lnTo>
                  <a:lnTo>
                    <a:pt x="2432" y="2784"/>
                  </a:lnTo>
                  <a:lnTo>
                    <a:pt x="2514" y="2796"/>
                  </a:lnTo>
                  <a:lnTo>
                    <a:pt x="2528" y="2769"/>
                  </a:lnTo>
                  <a:lnTo>
                    <a:pt x="2547" y="2745"/>
                  </a:lnTo>
                  <a:lnTo>
                    <a:pt x="2569" y="2725"/>
                  </a:lnTo>
                  <a:lnTo>
                    <a:pt x="2593" y="2709"/>
                  </a:lnTo>
                  <a:lnTo>
                    <a:pt x="2621" y="2696"/>
                  </a:lnTo>
                  <a:lnTo>
                    <a:pt x="2651" y="2688"/>
                  </a:lnTo>
                  <a:lnTo>
                    <a:pt x="2682" y="2686"/>
                  </a:lnTo>
                  <a:lnTo>
                    <a:pt x="2713" y="2688"/>
                  </a:lnTo>
                  <a:lnTo>
                    <a:pt x="2743" y="2696"/>
                  </a:lnTo>
                  <a:lnTo>
                    <a:pt x="2769" y="2708"/>
                  </a:lnTo>
                  <a:lnTo>
                    <a:pt x="2794" y="2723"/>
                  </a:lnTo>
                  <a:lnTo>
                    <a:pt x="2815" y="2743"/>
                  </a:lnTo>
                  <a:lnTo>
                    <a:pt x="2834" y="2766"/>
                  </a:lnTo>
                  <a:lnTo>
                    <a:pt x="2848" y="2791"/>
                  </a:lnTo>
                  <a:lnTo>
                    <a:pt x="2896" y="2780"/>
                  </a:lnTo>
                  <a:lnTo>
                    <a:pt x="2938" y="2766"/>
                  </a:lnTo>
                  <a:lnTo>
                    <a:pt x="2977" y="2750"/>
                  </a:lnTo>
                  <a:lnTo>
                    <a:pt x="3011" y="2730"/>
                  </a:lnTo>
                  <a:lnTo>
                    <a:pt x="3040" y="2707"/>
                  </a:lnTo>
                  <a:lnTo>
                    <a:pt x="3065" y="2680"/>
                  </a:lnTo>
                  <a:lnTo>
                    <a:pt x="3085" y="2652"/>
                  </a:lnTo>
                  <a:lnTo>
                    <a:pt x="3100" y="2620"/>
                  </a:lnTo>
                  <a:lnTo>
                    <a:pt x="3110" y="2583"/>
                  </a:lnTo>
                  <a:lnTo>
                    <a:pt x="3114" y="2546"/>
                  </a:lnTo>
                  <a:lnTo>
                    <a:pt x="3114" y="2504"/>
                  </a:lnTo>
                  <a:lnTo>
                    <a:pt x="3109" y="2461"/>
                  </a:lnTo>
                  <a:lnTo>
                    <a:pt x="3098" y="2415"/>
                  </a:lnTo>
                  <a:lnTo>
                    <a:pt x="3083" y="2367"/>
                  </a:lnTo>
                  <a:lnTo>
                    <a:pt x="3063" y="2317"/>
                  </a:lnTo>
                  <a:lnTo>
                    <a:pt x="3037" y="2264"/>
                  </a:lnTo>
                  <a:lnTo>
                    <a:pt x="3008" y="2212"/>
                  </a:lnTo>
                  <a:lnTo>
                    <a:pt x="2973" y="2156"/>
                  </a:lnTo>
                  <a:lnTo>
                    <a:pt x="2933" y="2099"/>
                  </a:lnTo>
                  <a:lnTo>
                    <a:pt x="2889" y="2041"/>
                  </a:lnTo>
                  <a:lnTo>
                    <a:pt x="2825" y="1965"/>
                  </a:lnTo>
                  <a:lnTo>
                    <a:pt x="2756" y="1890"/>
                  </a:lnTo>
                  <a:close/>
                  <a:moveTo>
                    <a:pt x="882" y="1542"/>
                  </a:moveTo>
                  <a:lnTo>
                    <a:pt x="771" y="1629"/>
                  </a:lnTo>
                  <a:lnTo>
                    <a:pt x="666" y="1718"/>
                  </a:lnTo>
                  <a:lnTo>
                    <a:pt x="568" y="1808"/>
                  </a:lnTo>
                  <a:lnTo>
                    <a:pt x="666" y="1897"/>
                  </a:lnTo>
                  <a:lnTo>
                    <a:pt x="771" y="1986"/>
                  </a:lnTo>
                  <a:lnTo>
                    <a:pt x="882" y="2073"/>
                  </a:lnTo>
                  <a:lnTo>
                    <a:pt x="877" y="1941"/>
                  </a:lnTo>
                  <a:lnTo>
                    <a:pt x="875" y="1807"/>
                  </a:lnTo>
                  <a:lnTo>
                    <a:pt x="877" y="1674"/>
                  </a:lnTo>
                  <a:lnTo>
                    <a:pt x="882" y="1542"/>
                  </a:lnTo>
                  <a:close/>
                  <a:moveTo>
                    <a:pt x="2359" y="1542"/>
                  </a:moveTo>
                  <a:lnTo>
                    <a:pt x="2364" y="1674"/>
                  </a:lnTo>
                  <a:lnTo>
                    <a:pt x="2366" y="1807"/>
                  </a:lnTo>
                  <a:lnTo>
                    <a:pt x="2364" y="1941"/>
                  </a:lnTo>
                  <a:lnTo>
                    <a:pt x="2359" y="2073"/>
                  </a:lnTo>
                  <a:lnTo>
                    <a:pt x="2470" y="1986"/>
                  </a:lnTo>
                  <a:lnTo>
                    <a:pt x="2575" y="1897"/>
                  </a:lnTo>
                  <a:lnTo>
                    <a:pt x="2673" y="1807"/>
                  </a:lnTo>
                  <a:lnTo>
                    <a:pt x="2575" y="1717"/>
                  </a:lnTo>
                  <a:lnTo>
                    <a:pt x="2470" y="1629"/>
                  </a:lnTo>
                  <a:lnTo>
                    <a:pt x="2359" y="1542"/>
                  </a:lnTo>
                  <a:close/>
                  <a:moveTo>
                    <a:pt x="1620" y="1098"/>
                  </a:moveTo>
                  <a:lnTo>
                    <a:pt x="1516" y="1149"/>
                  </a:lnTo>
                  <a:lnTo>
                    <a:pt x="1411" y="1204"/>
                  </a:lnTo>
                  <a:lnTo>
                    <a:pt x="1306" y="1262"/>
                  </a:lnTo>
                  <a:lnTo>
                    <a:pt x="1203" y="1324"/>
                  </a:lnTo>
                  <a:lnTo>
                    <a:pt x="1103" y="1388"/>
                  </a:lnTo>
                  <a:lnTo>
                    <a:pt x="1007" y="1453"/>
                  </a:lnTo>
                  <a:lnTo>
                    <a:pt x="999" y="1569"/>
                  </a:lnTo>
                  <a:lnTo>
                    <a:pt x="993" y="1687"/>
                  </a:lnTo>
                  <a:lnTo>
                    <a:pt x="992" y="1807"/>
                  </a:lnTo>
                  <a:lnTo>
                    <a:pt x="993" y="1927"/>
                  </a:lnTo>
                  <a:lnTo>
                    <a:pt x="999" y="2046"/>
                  </a:lnTo>
                  <a:lnTo>
                    <a:pt x="1007" y="2162"/>
                  </a:lnTo>
                  <a:lnTo>
                    <a:pt x="1103" y="2227"/>
                  </a:lnTo>
                  <a:lnTo>
                    <a:pt x="1203" y="2290"/>
                  </a:lnTo>
                  <a:lnTo>
                    <a:pt x="1306" y="2351"/>
                  </a:lnTo>
                  <a:lnTo>
                    <a:pt x="1410" y="2410"/>
                  </a:lnTo>
                  <a:lnTo>
                    <a:pt x="1516" y="2465"/>
                  </a:lnTo>
                  <a:lnTo>
                    <a:pt x="1620" y="2516"/>
                  </a:lnTo>
                  <a:lnTo>
                    <a:pt x="1725" y="2465"/>
                  </a:lnTo>
                  <a:lnTo>
                    <a:pt x="1831" y="2410"/>
                  </a:lnTo>
                  <a:lnTo>
                    <a:pt x="1935" y="2351"/>
                  </a:lnTo>
                  <a:lnTo>
                    <a:pt x="2037" y="2290"/>
                  </a:lnTo>
                  <a:lnTo>
                    <a:pt x="2138" y="2227"/>
                  </a:lnTo>
                  <a:lnTo>
                    <a:pt x="2234" y="2162"/>
                  </a:lnTo>
                  <a:lnTo>
                    <a:pt x="2242" y="2046"/>
                  </a:lnTo>
                  <a:lnTo>
                    <a:pt x="2248" y="1927"/>
                  </a:lnTo>
                  <a:lnTo>
                    <a:pt x="2249" y="1807"/>
                  </a:lnTo>
                  <a:lnTo>
                    <a:pt x="2248" y="1687"/>
                  </a:lnTo>
                  <a:lnTo>
                    <a:pt x="2242" y="1569"/>
                  </a:lnTo>
                  <a:lnTo>
                    <a:pt x="2234" y="1453"/>
                  </a:lnTo>
                  <a:lnTo>
                    <a:pt x="2138" y="1388"/>
                  </a:lnTo>
                  <a:lnTo>
                    <a:pt x="2037" y="1324"/>
                  </a:lnTo>
                  <a:lnTo>
                    <a:pt x="1935" y="1262"/>
                  </a:lnTo>
                  <a:lnTo>
                    <a:pt x="1829" y="1204"/>
                  </a:lnTo>
                  <a:lnTo>
                    <a:pt x="1725" y="1149"/>
                  </a:lnTo>
                  <a:lnTo>
                    <a:pt x="1620" y="1098"/>
                  </a:lnTo>
                  <a:close/>
                  <a:moveTo>
                    <a:pt x="2146" y="896"/>
                  </a:moveTo>
                  <a:lnTo>
                    <a:pt x="2052" y="925"/>
                  </a:lnTo>
                  <a:lnTo>
                    <a:pt x="1956" y="958"/>
                  </a:lnTo>
                  <a:lnTo>
                    <a:pt x="1858" y="995"/>
                  </a:lnTo>
                  <a:lnTo>
                    <a:pt x="1759" y="1036"/>
                  </a:lnTo>
                  <a:lnTo>
                    <a:pt x="1877" y="1096"/>
                  </a:lnTo>
                  <a:lnTo>
                    <a:pt x="1993" y="1161"/>
                  </a:lnTo>
                  <a:lnTo>
                    <a:pt x="2108" y="1230"/>
                  </a:lnTo>
                  <a:lnTo>
                    <a:pt x="2219" y="1301"/>
                  </a:lnTo>
                  <a:lnTo>
                    <a:pt x="2205" y="1195"/>
                  </a:lnTo>
                  <a:lnTo>
                    <a:pt x="2188" y="1092"/>
                  </a:lnTo>
                  <a:lnTo>
                    <a:pt x="2168" y="992"/>
                  </a:lnTo>
                  <a:lnTo>
                    <a:pt x="2146" y="896"/>
                  </a:lnTo>
                  <a:close/>
                  <a:moveTo>
                    <a:pt x="1095" y="896"/>
                  </a:moveTo>
                  <a:lnTo>
                    <a:pt x="1071" y="993"/>
                  </a:lnTo>
                  <a:lnTo>
                    <a:pt x="1053" y="1092"/>
                  </a:lnTo>
                  <a:lnTo>
                    <a:pt x="1035" y="1195"/>
                  </a:lnTo>
                  <a:lnTo>
                    <a:pt x="1021" y="1301"/>
                  </a:lnTo>
                  <a:lnTo>
                    <a:pt x="1133" y="1230"/>
                  </a:lnTo>
                  <a:lnTo>
                    <a:pt x="1247" y="1161"/>
                  </a:lnTo>
                  <a:lnTo>
                    <a:pt x="1364" y="1096"/>
                  </a:lnTo>
                  <a:lnTo>
                    <a:pt x="1482" y="1036"/>
                  </a:lnTo>
                  <a:lnTo>
                    <a:pt x="1383" y="995"/>
                  </a:lnTo>
                  <a:lnTo>
                    <a:pt x="1285" y="958"/>
                  </a:lnTo>
                  <a:lnTo>
                    <a:pt x="1189" y="925"/>
                  </a:lnTo>
                  <a:lnTo>
                    <a:pt x="1095" y="896"/>
                  </a:lnTo>
                  <a:close/>
                  <a:moveTo>
                    <a:pt x="577" y="808"/>
                  </a:moveTo>
                  <a:lnTo>
                    <a:pt x="516" y="809"/>
                  </a:lnTo>
                  <a:lnTo>
                    <a:pt x="458" y="814"/>
                  </a:lnTo>
                  <a:lnTo>
                    <a:pt x="404" y="820"/>
                  </a:lnTo>
                  <a:lnTo>
                    <a:pt x="355" y="831"/>
                  </a:lnTo>
                  <a:lnTo>
                    <a:pt x="310" y="845"/>
                  </a:lnTo>
                  <a:lnTo>
                    <a:pt x="269" y="862"/>
                  </a:lnTo>
                  <a:lnTo>
                    <a:pt x="234" y="883"/>
                  </a:lnTo>
                  <a:lnTo>
                    <a:pt x="203" y="906"/>
                  </a:lnTo>
                  <a:lnTo>
                    <a:pt x="177" y="932"/>
                  </a:lnTo>
                  <a:lnTo>
                    <a:pt x="156" y="962"/>
                  </a:lnTo>
                  <a:lnTo>
                    <a:pt x="141" y="995"/>
                  </a:lnTo>
                  <a:lnTo>
                    <a:pt x="131" y="1030"/>
                  </a:lnTo>
                  <a:lnTo>
                    <a:pt x="126" y="1069"/>
                  </a:lnTo>
                  <a:lnTo>
                    <a:pt x="126" y="1109"/>
                  </a:lnTo>
                  <a:lnTo>
                    <a:pt x="132" y="1153"/>
                  </a:lnTo>
                  <a:lnTo>
                    <a:pt x="143" y="1200"/>
                  </a:lnTo>
                  <a:lnTo>
                    <a:pt x="158" y="1247"/>
                  </a:lnTo>
                  <a:lnTo>
                    <a:pt x="178" y="1298"/>
                  </a:lnTo>
                  <a:lnTo>
                    <a:pt x="203" y="1349"/>
                  </a:lnTo>
                  <a:lnTo>
                    <a:pt x="233" y="1403"/>
                  </a:lnTo>
                  <a:lnTo>
                    <a:pt x="268" y="1458"/>
                  </a:lnTo>
                  <a:lnTo>
                    <a:pt x="308" y="1515"/>
                  </a:lnTo>
                  <a:lnTo>
                    <a:pt x="352" y="1573"/>
                  </a:lnTo>
                  <a:lnTo>
                    <a:pt x="416" y="1648"/>
                  </a:lnTo>
                  <a:lnTo>
                    <a:pt x="485" y="1724"/>
                  </a:lnTo>
                  <a:lnTo>
                    <a:pt x="579" y="1639"/>
                  </a:lnTo>
                  <a:lnTo>
                    <a:pt x="679" y="1554"/>
                  </a:lnTo>
                  <a:lnTo>
                    <a:pt x="783" y="1470"/>
                  </a:lnTo>
                  <a:lnTo>
                    <a:pt x="894" y="1389"/>
                  </a:lnTo>
                  <a:lnTo>
                    <a:pt x="906" y="1279"/>
                  </a:lnTo>
                  <a:lnTo>
                    <a:pt x="921" y="1171"/>
                  </a:lnTo>
                  <a:lnTo>
                    <a:pt x="938" y="1065"/>
                  </a:lnTo>
                  <a:lnTo>
                    <a:pt x="958" y="964"/>
                  </a:lnTo>
                  <a:lnTo>
                    <a:pt x="981" y="865"/>
                  </a:lnTo>
                  <a:lnTo>
                    <a:pt x="881" y="843"/>
                  </a:lnTo>
                  <a:lnTo>
                    <a:pt x="783" y="826"/>
                  </a:lnTo>
                  <a:lnTo>
                    <a:pt x="712" y="817"/>
                  </a:lnTo>
                  <a:lnTo>
                    <a:pt x="642" y="810"/>
                  </a:lnTo>
                  <a:lnTo>
                    <a:pt x="577" y="808"/>
                  </a:lnTo>
                  <a:close/>
                  <a:moveTo>
                    <a:pt x="2663" y="808"/>
                  </a:moveTo>
                  <a:lnTo>
                    <a:pt x="2599" y="810"/>
                  </a:lnTo>
                  <a:lnTo>
                    <a:pt x="2529" y="817"/>
                  </a:lnTo>
                  <a:lnTo>
                    <a:pt x="2458" y="826"/>
                  </a:lnTo>
                  <a:lnTo>
                    <a:pt x="2360" y="843"/>
                  </a:lnTo>
                  <a:lnTo>
                    <a:pt x="2260" y="865"/>
                  </a:lnTo>
                  <a:lnTo>
                    <a:pt x="2282" y="964"/>
                  </a:lnTo>
                  <a:lnTo>
                    <a:pt x="2301" y="1065"/>
                  </a:lnTo>
                  <a:lnTo>
                    <a:pt x="2319" y="1170"/>
                  </a:lnTo>
                  <a:lnTo>
                    <a:pt x="2334" y="1278"/>
                  </a:lnTo>
                  <a:lnTo>
                    <a:pt x="2347" y="1388"/>
                  </a:lnTo>
                  <a:lnTo>
                    <a:pt x="2458" y="1469"/>
                  </a:lnTo>
                  <a:lnTo>
                    <a:pt x="2563" y="1553"/>
                  </a:lnTo>
                  <a:lnTo>
                    <a:pt x="2662" y="1639"/>
                  </a:lnTo>
                  <a:lnTo>
                    <a:pt x="2756" y="1724"/>
                  </a:lnTo>
                  <a:lnTo>
                    <a:pt x="2825" y="1648"/>
                  </a:lnTo>
                  <a:lnTo>
                    <a:pt x="2889" y="1573"/>
                  </a:lnTo>
                  <a:lnTo>
                    <a:pt x="2933" y="1515"/>
                  </a:lnTo>
                  <a:lnTo>
                    <a:pt x="2973" y="1458"/>
                  </a:lnTo>
                  <a:lnTo>
                    <a:pt x="3008" y="1403"/>
                  </a:lnTo>
                  <a:lnTo>
                    <a:pt x="3037" y="1349"/>
                  </a:lnTo>
                  <a:lnTo>
                    <a:pt x="3063" y="1298"/>
                  </a:lnTo>
                  <a:lnTo>
                    <a:pt x="3083" y="1247"/>
                  </a:lnTo>
                  <a:lnTo>
                    <a:pt x="3098" y="1200"/>
                  </a:lnTo>
                  <a:lnTo>
                    <a:pt x="3109" y="1153"/>
                  </a:lnTo>
                  <a:lnTo>
                    <a:pt x="3114" y="1109"/>
                  </a:lnTo>
                  <a:lnTo>
                    <a:pt x="3114" y="1069"/>
                  </a:lnTo>
                  <a:lnTo>
                    <a:pt x="3110" y="1030"/>
                  </a:lnTo>
                  <a:lnTo>
                    <a:pt x="3100" y="995"/>
                  </a:lnTo>
                  <a:lnTo>
                    <a:pt x="3085" y="962"/>
                  </a:lnTo>
                  <a:lnTo>
                    <a:pt x="3064" y="932"/>
                  </a:lnTo>
                  <a:lnTo>
                    <a:pt x="3037" y="906"/>
                  </a:lnTo>
                  <a:lnTo>
                    <a:pt x="3007" y="883"/>
                  </a:lnTo>
                  <a:lnTo>
                    <a:pt x="2971" y="862"/>
                  </a:lnTo>
                  <a:lnTo>
                    <a:pt x="2931" y="845"/>
                  </a:lnTo>
                  <a:lnTo>
                    <a:pt x="2886" y="831"/>
                  </a:lnTo>
                  <a:lnTo>
                    <a:pt x="2836" y="820"/>
                  </a:lnTo>
                  <a:lnTo>
                    <a:pt x="2783" y="814"/>
                  </a:lnTo>
                  <a:lnTo>
                    <a:pt x="2725" y="809"/>
                  </a:lnTo>
                  <a:lnTo>
                    <a:pt x="2663" y="808"/>
                  </a:lnTo>
                  <a:close/>
                  <a:moveTo>
                    <a:pt x="1933" y="180"/>
                  </a:moveTo>
                  <a:lnTo>
                    <a:pt x="1912" y="183"/>
                  </a:lnTo>
                  <a:lnTo>
                    <a:pt x="1893" y="192"/>
                  </a:lnTo>
                  <a:lnTo>
                    <a:pt x="1879" y="206"/>
                  </a:lnTo>
                  <a:lnTo>
                    <a:pt x="1870" y="225"/>
                  </a:lnTo>
                  <a:lnTo>
                    <a:pt x="1867" y="246"/>
                  </a:lnTo>
                  <a:lnTo>
                    <a:pt x="1870" y="267"/>
                  </a:lnTo>
                  <a:lnTo>
                    <a:pt x="1879" y="284"/>
                  </a:lnTo>
                  <a:lnTo>
                    <a:pt x="1893" y="300"/>
                  </a:lnTo>
                  <a:lnTo>
                    <a:pt x="1912" y="309"/>
                  </a:lnTo>
                  <a:lnTo>
                    <a:pt x="1933" y="312"/>
                  </a:lnTo>
                  <a:lnTo>
                    <a:pt x="1954" y="309"/>
                  </a:lnTo>
                  <a:lnTo>
                    <a:pt x="1971" y="300"/>
                  </a:lnTo>
                  <a:lnTo>
                    <a:pt x="1987" y="284"/>
                  </a:lnTo>
                  <a:lnTo>
                    <a:pt x="1996" y="267"/>
                  </a:lnTo>
                  <a:lnTo>
                    <a:pt x="1999" y="246"/>
                  </a:lnTo>
                  <a:lnTo>
                    <a:pt x="1996" y="225"/>
                  </a:lnTo>
                  <a:lnTo>
                    <a:pt x="1987" y="206"/>
                  </a:lnTo>
                  <a:lnTo>
                    <a:pt x="1971" y="192"/>
                  </a:lnTo>
                  <a:lnTo>
                    <a:pt x="1954" y="183"/>
                  </a:lnTo>
                  <a:lnTo>
                    <a:pt x="1933" y="180"/>
                  </a:lnTo>
                  <a:close/>
                  <a:moveTo>
                    <a:pt x="1620" y="117"/>
                  </a:moveTo>
                  <a:lnTo>
                    <a:pt x="1578" y="122"/>
                  </a:lnTo>
                  <a:lnTo>
                    <a:pt x="1536" y="134"/>
                  </a:lnTo>
                  <a:lnTo>
                    <a:pt x="1494" y="155"/>
                  </a:lnTo>
                  <a:lnTo>
                    <a:pt x="1452" y="183"/>
                  </a:lnTo>
                  <a:lnTo>
                    <a:pt x="1411" y="221"/>
                  </a:lnTo>
                  <a:lnTo>
                    <a:pt x="1371" y="265"/>
                  </a:lnTo>
                  <a:lnTo>
                    <a:pt x="1332" y="316"/>
                  </a:lnTo>
                  <a:lnTo>
                    <a:pt x="1294" y="375"/>
                  </a:lnTo>
                  <a:lnTo>
                    <a:pt x="1257" y="441"/>
                  </a:lnTo>
                  <a:lnTo>
                    <a:pt x="1222" y="513"/>
                  </a:lnTo>
                  <a:lnTo>
                    <a:pt x="1189" y="592"/>
                  </a:lnTo>
                  <a:lnTo>
                    <a:pt x="1155" y="685"/>
                  </a:lnTo>
                  <a:lnTo>
                    <a:pt x="1124" y="783"/>
                  </a:lnTo>
                  <a:lnTo>
                    <a:pt x="1221" y="812"/>
                  </a:lnTo>
                  <a:lnTo>
                    <a:pt x="1319" y="845"/>
                  </a:lnTo>
                  <a:lnTo>
                    <a:pt x="1419" y="883"/>
                  </a:lnTo>
                  <a:lnTo>
                    <a:pt x="1519" y="925"/>
                  </a:lnTo>
                  <a:lnTo>
                    <a:pt x="1620" y="969"/>
                  </a:lnTo>
                  <a:lnTo>
                    <a:pt x="1722" y="925"/>
                  </a:lnTo>
                  <a:lnTo>
                    <a:pt x="1822" y="883"/>
                  </a:lnTo>
                  <a:lnTo>
                    <a:pt x="1922" y="845"/>
                  </a:lnTo>
                  <a:lnTo>
                    <a:pt x="2020" y="812"/>
                  </a:lnTo>
                  <a:lnTo>
                    <a:pt x="2117" y="783"/>
                  </a:lnTo>
                  <a:lnTo>
                    <a:pt x="2091" y="704"/>
                  </a:lnTo>
                  <a:lnTo>
                    <a:pt x="2065" y="628"/>
                  </a:lnTo>
                  <a:lnTo>
                    <a:pt x="2037" y="555"/>
                  </a:lnTo>
                  <a:lnTo>
                    <a:pt x="2007" y="488"/>
                  </a:lnTo>
                  <a:lnTo>
                    <a:pt x="1975" y="424"/>
                  </a:lnTo>
                  <a:lnTo>
                    <a:pt x="1954" y="427"/>
                  </a:lnTo>
                  <a:lnTo>
                    <a:pt x="1933" y="430"/>
                  </a:lnTo>
                  <a:lnTo>
                    <a:pt x="1900" y="426"/>
                  </a:lnTo>
                  <a:lnTo>
                    <a:pt x="1869" y="418"/>
                  </a:lnTo>
                  <a:lnTo>
                    <a:pt x="1840" y="404"/>
                  </a:lnTo>
                  <a:lnTo>
                    <a:pt x="1814" y="386"/>
                  </a:lnTo>
                  <a:lnTo>
                    <a:pt x="1792" y="364"/>
                  </a:lnTo>
                  <a:lnTo>
                    <a:pt x="1774" y="338"/>
                  </a:lnTo>
                  <a:lnTo>
                    <a:pt x="1761" y="310"/>
                  </a:lnTo>
                  <a:lnTo>
                    <a:pt x="1752" y="279"/>
                  </a:lnTo>
                  <a:lnTo>
                    <a:pt x="1749" y="246"/>
                  </a:lnTo>
                  <a:lnTo>
                    <a:pt x="1751" y="218"/>
                  </a:lnTo>
                  <a:lnTo>
                    <a:pt x="1757" y="192"/>
                  </a:lnTo>
                  <a:lnTo>
                    <a:pt x="1767" y="168"/>
                  </a:lnTo>
                  <a:lnTo>
                    <a:pt x="1730" y="146"/>
                  </a:lnTo>
                  <a:lnTo>
                    <a:pt x="1694" y="129"/>
                  </a:lnTo>
                  <a:lnTo>
                    <a:pt x="1657" y="121"/>
                  </a:lnTo>
                  <a:lnTo>
                    <a:pt x="1620" y="117"/>
                  </a:lnTo>
                  <a:close/>
                  <a:moveTo>
                    <a:pt x="1620" y="0"/>
                  </a:moveTo>
                  <a:lnTo>
                    <a:pt x="1668" y="3"/>
                  </a:lnTo>
                  <a:lnTo>
                    <a:pt x="1714" y="13"/>
                  </a:lnTo>
                  <a:lnTo>
                    <a:pt x="1760" y="29"/>
                  </a:lnTo>
                  <a:lnTo>
                    <a:pt x="1805" y="53"/>
                  </a:lnTo>
                  <a:lnTo>
                    <a:pt x="1849" y="82"/>
                  </a:lnTo>
                  <a:lnTo>
                    <a:pt x="1876" y="71"/>
                  </a:lnTo>
                  <a:lnTo>
                    <a:pt x="1903" y="64"/>
                  </a:lnTo>
                  <a:lnTo>
                    <a:pt x="1933" y="62"/>
                  </a:lnTo>
                  <a:lnTo>
                    <a:pt x="1966" y="66"/>
                  </a:lnTo>
                  <a:lnTo>
                    <a:pt x="1997" y="74"/>
                  </a:lnTo>
                  <a:lnTo>
                    <a:pt x="2025" y="88"/>
                  </a:lnTo>
                  <a:lnTo>
                    <a:pt x="2051" y="105"/>
                  </a:lnTo>
                  <a:lnTo>
                    <a:pt x="2073" y="127"/>
                  </a:lnTo>
                  <a:lnTo>
                    <a:pt x="2091" y="154"/>
                  </a:lnTo>
                  <a:lnTo>
                    <a:pt x="2105" y="182"/>
                  </a:lnTo>
                  <a:lnTo>
                    <a:pt x="2113" y="213"/>
                  </a:lnTo>
                  <a:lnTo>
                    <a:pt x="2117" y="246"/>
                  </a:lnTo>
                  <a:lnTo>
                    <a:pt x="2113" y="278"/>
                  </a:lnTo>
                  <a:lnTo>
                    <a:pt x="2106" y="309"/>
                  </a:lnTo>
                  <a:lnTo>
                    <a:pt x="2092" y="337"/>
                  </a:lnTo>
                  <a:lnTo>
                    <a:pt x="2075" y="363"/>
                  </a:lnTo>
                  <a:lnTo>
                    <a:pt x="2109" y="431"/>
                  </a:lnTo>
                  <a:lnTo>
                    <a:pt x="2143" y="504"/>
                  </a:lnTo>
                  <a:lnTo>
                    <a:pt x="2174" y="584"/>
                  </a:lnTo>
                  <a:lnTo>
                    <a:pt x="2202" y="666"/>
                  </a:lnTo>
                  <a:lnTo>
                    <a:pt x="2229" y="752"/>
                  </a:lnTo>
                  <a:lnTo>
                    <a:pt x="2300" y="735"/>
                  </a:lnTo>
                  <a:lnTo>
                    <a:pt x="2371" y="722"/>
                  </a:lnTo>
                  <a:lnTo>
                    <a:pt x="2440" y="710"/>
                  </a:lnTo>
                  <a:lnTo>
                    <a:pt x="2518" y="700"/>
                  </a:lnTo>
                  <a:lnTo>
                    <a:pt x="2594" y="694"/>
                  </a:lnTo>
                  <a:lnTo>
                    <a:pt x="2666" y="691"/>
                  </a:lnTo>
                  <a:lnTo>
                    <a:pt x="2734" y="693"/>
                  </a:lnTo>
                  <a:lnTo>
                    <a:pt x="2799" y="697"/>
                  </a:lnTo>
                  <a:lnTo>
                    <a:pt x="2858" y="706"/>
                  </a:lnTo>
                  <a:lnTo>
                    <a:pt x="2914" y="718"/>
                  </a:lnTo>
                  <a:lnTo>
                    <a:pt x="2967" y="733"/>
                  </a:lnTo>
                  <a:lnTo>
                    <a:pt x="3014" y="753"/>
                  </a:lnTo>
                  <a:lnTo>
                    <a:pt x="3058" y="776"/>
                  </a:lnTo>
                  <a:lnTo>
                    <a:pt x="3097" y="803"/>
                  </a:lnTo>
                  <a:lnTo>
                    <a:pt x="3131" y="832"/>
                  </a:lnTo>
                  <a:lnTo>
                    <a:pt x="3161" y="866"/>
                  </a:lnTo>
                  <a:lnTo>
                    <a:pt x="3186" y="904"/>
                  </a:lnTo>
                  <a:lnTo>
                    <a:pt x="3206" y="943"/>
                  </a:lnTo>
                  <a:lnTo>
                    <a:pt x="3220" y="986"/>
                  </a:lnTo>
                  <a:lnTo>
                    <a:pt x="3229" y="1031"/>
                  </a:lnTo>
                  <a:lnTo>
                    <a:pt x="3232" y="1078"/>
                  </a:lnTo>
                  <a:lnTo>
                    <a:pt x="3230" y="1127"/>
                  </a:lnTo>
                  <a:lnTo>
                    <a:pt x="3223" y="1178"/>
                  </a:lnTo>
                  <a:lnTo>
                    <a:pt x="3211" y="1232"/>
                  </a:lnTo>
                  <a:lnTo>
                    <a:pt x="3194" y="1285"/>
                  </a:lnTo>
                  <a:lnTo>
                    <a:pt x="3171" y="1343"/>
                  </a:lnTo>
                  <a:lnTo>
                    <a:pt x="3143" y="1400"/>
                  </a:lnTo>
                  <a:lnTo>
                    <a:pt x="3110" y="1460"/>
                  </a:lnTo>
                  <a:lnTo>
                    <a:pt x="3072" y="1521"/>
                  </a:lnTo>
                  <a:lnTo>
                    <a:pt x="3029" y="1582"/>
                  </a:lnTo>
                  <a:lnTo>
                    <a:pt x="2980" y="1646"/>
                  </a:lnTo>
                  <a:lnTo>
                    <a:pt x="2913" y="1727"/>
                  </a:lnTo>
                  <a:lnTo>
                    <a:pt x="2838" y="1807"/>
                  </a:lnTo>
                  <a:lnTo>
                    <a:pt x="2913" y="1887"/>
                  </a:lnTo>
                  <a:lnTo>
                    <a:pt x="2980" y="1969"/>
                  </a:lnTo>
                  <a:lnTo>
                    <a:pt x="3029" y="2031"/>
                  </a:lnTo>
                  <a:lnTo>
                    <a:pt x="3072" y="2094"/>
                  </a:lnTo>
                  <a:lnTo>
                    <a:pt x="3110" y="2154"/>
                  </a:lnTo>
                  <a:lnTo>
                    <a:pt x="3143" y="2214"/>
                  </a:lnTo>
                  <a:lnTo>
                    <a:pt x="3171" y="2272"/>
                  </a:lnTo>
                  <a:lnTo>
                    <a:pt x="3194" y="2328"/>
                  </a:lnTo>
                  <a:lnTo>
                    <a:pt x="3211" y="2383"/>
                  </a:lnTo>
                  <a:lnTo>
                    <a:pt x="3223" y="2436"/>
                  </a:lnTo>
                  <a:lnTo>
                    <a:pt x="3230" y="2487"/>
                  </a:lnTo>
                  <a:lnTo>
                    <a:pt x="3232" y="2536"/>
                  </a:lnTo>
                  <a:lnTo>
                    <a:pt x="3229" y="2583"/>
                  </a:lnTo>
                  <a:lnTo>
                    <a:pt x="3220" y="2629"/>
                  </a:lnTo>
                  <a:lnTo>
                    <a:pt x="3206" y="2670"/>
                  </a:lnTo>
                  <a:lnTo>
                    <a:pt x="3186" y="2711"/>
                  </a:lnTo>
                  <a:lnTo>
                    <a:pt x="3162" y="2747"/>
                  </a:lnTo>
                  <a:lnTo>
                    <a:pt x="3132" y="2780"/>
                  </a:lnTo>
                  <a:lnTo>
                    <a:pt x="3098" y="2810"/>
                  </a:lnTo>
                  <a:lnTo>
                    <a:pt x="3059" y="2836"/>
                  </a:lnTo>
                  <a:lnTo>
                    <a:pt x="3017" y="2860"/>
                  </a:lnTo>
                  <a:lnTo>
                    <a:pt x="2969" y="2879"/>
                  </a:lnTo>
                  <a:lnTo>
                    <a:pt x="2918" y="2896"/>
                  </a:lnTo>
                  <a:lnTo>
                    <a:pt x="2861" y="2908"/>
                  </a:lnTo>
                  <a:lnTo>
                    <a:pt x="2853" y="2938"/>
                  </a:lnTo>
                  <a:lnTo>
                    <a:pt x="2838" y="2965"/>
                  </a:lnTo>
                  <a:lnTo>
                    <a:pt x="2820" y="2989"/>
                  </a:lnTo>
                  <a:lnTo>
                    <a:pt x="2798" y="3011"/>
                  </a:lnTo>
                  <a:lnTo>
                    <a:pt x="2772" y="3028"/>
                  </a:lnTo>
                  <a:lnTo>
                    <a:pt x="2745" y="3041"/>
                  </a:lnTo>
                  <a:lnTo>
                    <a:pt x="2714" y="3050"/>
                  </a:lnTo>
                  <a:lnTo>
                    <a:pt x="2682" y="3052"/>
                  </a:lnTo>
                  <a:lnTo>
                    <a:pt x="2650" y="3050"/>
                  </a:lnTo>
                  <a:lnTo>
                    <a:pt x="2621" y="3042"/>
                  </a:lnTo>
                  <a:lnTo>
                    <a:pt x="2593" y="3029"/>
                  </a:lnTo>
                  <a:lnTo>
                    <a:pt x="2568" y="3012"/>
                  </a:lnTo>
                  <a:lnTo>
                    <a:pt x="2547" y="2992"/>
                  </a:lnTo>
                  <a:lnTo>
                    <a:pt x="2528" y="2968"/>
                  </a:lnTo>
                  <a:lnTo>
                    <a:pt x="2514" y="2941"/>
                  </a:lnTo>
                  <a:lnTo>
                    <a:pt x="2504" y="2912"/>
                  </a:lnTo>
                  <a:lnTo>
                    <a:pt x="2416" y="2900"/>
                  </a:lnTo>
                  <a:lnTo>
                    <a:pt x="2323" y="2883"/>
                  </a:lnTo>
                  <a:lnTo>
                    <a:pt x="2230" y="2862"/>
                  </a:lnTo>
                  <a:lnTo>
                    <a:pt x="2208" y="2932"/>
                  </a:lnTo>
                  <a:lnTo>
                    <a:pt x="2185" y="2999"/>
                  </a:lnTo>
                  <a:lnTo>
                    <a:pt x="2161" y="3065"/>
                  </a:lnTo>
                  <a:lnTo>
                    <a:pt x="2128" y="3143"/>
                  </a:lnTo>
                  <a:lnTo>
                    <a:pt x="2092" y="3217"/>
                  </a:lnTo>
                  <a:lnTo>
                    <a:pt x="2056" y="3284"/>
                  </a:lnTo>
                  <a:lnTo>
                    <a:pt x="2019" y="3346"/>
                  </a:lnTo>
                  <a:lnTo>
                    <a:pt x="1979" y="3401"/>
                  </a:lnTo>
                  <a:lnTo>
                    <a:pt x="1938" y="3450"/>
                  </a:lnTo>
                  <a:lnTo>
                    <a:pt x="1895" y="3493"/>
                  </a:lnTo>
                  <a:lnTo>
                    <a:pt x="1853" y="3529"/>
                  </a:lnTo>
                  <a:lnTo>
                    <a:pt x="1807" y="3560"/>
                  </a:lnTo>
                  <a:lnTo>
                    <a:pt x="1762" y="3583"/>
                  </a:lnTo>
                  <a:lnTo>
                    <a:pt x="1716" y="3601"/>
                  </a:lnTo>
                  <a:lnTo>
                    <a:pt x="1669" y="3611"/>
                  </a:lnTo>
                  <a:lnTo>
                    <a:pt x="1620" y="3614"/>
                  </a:lnTo>
                  <a:lnTo>
                    <a:pt x="1572" y="3611"/>
                  </a:lnTo>
                  <a:lnTo>
                    <a:pt x="1525" y="3601"/>
                  </a:lnTo>
                  <a:lnTo>
                    <a:pt x="1479" y="3583"/>
                  </a:lnTo>
                  <a:lnTo>
                    <a:pt x="1433" y="3560"/>
                  </a:lnTo>
                  <a:lnTo>
                    <a:pt x="1388" y="3529"/>
                  </a:lnTo>
                  <a:lnTo>
                    <a:pt x="1345" y="3493"/>
                  </a:lnTo>
                  <a:lnTo>
                    <a:pt x="1303" y="3450"/>
                  </a:lnTo>
                  <a:lnTo>
                    <a:pt x="1262" y="3401"/>
                  </a:lnTo>
                  <a:lnTo>
                    <a:pt x="1222" y="3346"/>
                  </a:lnTo>
                  <a:lnTo>
                    <a:pt x="1185" y="3284"/>
                  </a:lnTo>
                  <a:lnTo>
                    <a:pt x="1148" y="3217"/>
                  </a:lnTo>
                  <a:lnTo>
                    <a:pt x="1113" y="3143"/>
                  </a:lnTo>
                  <a:lnTo>
                    <a:pt x="1080" y="3065"/>
                  </a:lnTo>
                  <a:lnTo>
                    <a:pt x="1056" y="2999"/>
                  </a:lnTo>
                  <a:lnTo>
                    <a:pt x="1033" y="2932"/>
                  </a:lnTo>
                  <a:lnTo>
                    <a:pt x="1011" y="2862"/>
                  </a:lnTo>
                  <a:lnTo>
                    <a:pt x="939" y="2878"/>
                  </a:lnTo>
                  <a:lnTo>
                    <a:pt x="870" y="2893"/>
                  </a:lnTo>
                  <a:lnTo>
                    <a:pt x="801" y="2904"/>
                  </a:lnTo>
                  <a:lnTo>
                    <a:pt x="717" y="2915"/>
                  </a:lnTo>
                  <a:lnTo>
                    <a:pt x="637" y="2921"/>
                  </a:lnTo>
                  <a:lnTo>
                    <a:pt x="561" y="2923"/>
                  </a:lnTo>
                  <a:lnTo>
                    <a:pt x="495" y="2921"/>
                  </a:lnTo>
                  <a:lnTo>
                    <a:pt x="432" y="2916"/>
                  </a:lnTo>
                  <a:lnTo>
                    <a:pt x="374" y="2907"/>
                  </a:lnTo>
                  <a:lnTo>
                    <a:pt x="319" y="2895"/>
                  </a:lnTo>
                  <a:lnTo>
                    <a:pt x="268" y="2878"/>
                  </a:lnTo>
                  <a:lnTo>
                    <a:pt x="222" y="2860"/>
                  </a:lnTo>
                  <a:lnTo>
                    <a:pt x="180" y="2836"/>
                  </a:lnTo>
                  <a:lnTo>
                    <a:pt x="142" y="2810"/>
                  </a:lnTo>
                  <a:lnTo>
                    <a:pt x="109" y="2780"/>
                  </a:lnTo>
                  <a:lnTo>
                    <a:pt x="79" y="2747"/>
                  </a:lnTo>
                  <a:lnTo>
                    <a:pt x="55" y="2711"/>
                  </a:lnTo>
                  <a:lnTo>
                    <a:pt x="35" y="2669"/>
                  </a:lnTo>
                  <a:lnTo>
                    <a:pt x="21" y="2625"/>
                  </a:lnTo>
                  <a:lnTo>
                    <a:pt x="12" y="2579"/>
                  </a:lnTo>
                  <a:lnTo>
                    <a:pt x="9" y="2530"/>
                  </a:lnTo>
                  <a:lnTo>
                    <a:pt x="12" y="2478"/>
                  </a:lnTo>
                  <a:lnTo>
                    <a:pt x="20" y="2424"/>
                  </a:lnTo>
                  <a:lnTo>
                    <a:pt x="34" y="2369"/>
                  </a:lnTo>
                  <a:lnTo>
                    <a:pt x="54" y="2311"/>
                  </a:lnTo>
                  <a:lnTo>
                    <a:pt x="35" y="2290"/>
                  </a:lnTo>
                  <a:lnTo>
                    <a:pt x="21" y="2266"/>
                  </a:lnTo>
                  <a:lnTo>
                    <a:pt x="10" y="2239"/>
                  </a:lnTo>
                  <a:lnTo>
                    <a:pt x="3" y="2212"/>
                  </a:lnTo>
                  <a:lnTo>
                    <a:pt x="0" y="2182"/>
                  </a:lnTo>
                  <a:lnTo>
                    <a:pt x="3" y="2149"/>
                  </a:lnTo>
                  <a:lnTo>
                    <a:pt x="12" y="2118"/>
                  </a:lnTo>
                  <a:lnTo>
                    <a:pt x="25" y="2090"/>
                  </a:lnTo>
                  <a:lnTo>
                    <a:pt x="44" y="2063"/>
                  </a:lnTo>
                  <a:lnTo>
                    <a:pt x="66" y="2041"/>
                  </a:lnTo>
                  <a:lnTo>
                    <a:pt x="91" y="2024"/>
                  </a:lnTo>
                  <a:lnTo>
                    <a:pt x="120" y="2010"/>
                  </a:lnTo>
                  <a:lnTo>
                    <a:pt x="151" y="2002"/>
                  </a:lnTo>
                  <a:lnTo>
                    <a:pt x="184" y="1998"/>
                  </a:lnTo>
                  <a:lnTo>
                    <a:pt x="209" y="2000"/>
                  </a:lnTo>
                  <a:lnTo>
                    <a:pt x="232" y="2005"/>
                  </a:lnTo>
                  <a:lnTo>
                    <a:pt x="285" y="1939"/>
                  </a:lnTo>
                  <a:lnTo>
                    <a:pt x="341" y="1874"/>
                  </a:lnTo>
                  <a:lnTo>
                    <a:pt x="403" y="1807"/>
                  </a:lnTo>
                  <a:lnTo>
                    <a:pt x="329" y="1727"/>
                  </a:lnTo>
                  <a:lnTo>
                    <a:pt x="261" y="1646"/>
                  </a:lnTo>
                  <a:lnTo>
                    <a:pt x="212" y="1582"/>
                  </a:lnTo>
                  <a:lnTo>
                    <a:pt x="169" y="1521"/>
                  </a:lnTo>
                  <a:lnTo>
                    <a:pt x="131" y="1460"/>
                  </a:lnTo>
                  <a:lnTo>
                    <a:pt x="98" y="1400"/>
                  </a:lnTo>
                  <a:lnTo>
                    <a:pt x="70" y="1343"/>
                  </a:lnTo>
                  <a:lnTo>
                    <a:pt x="47" y="1285"/>
                  </a:lnTo>
                  <a:lnTo>
                    <a:pt x="30" y="1232"/>
                  </a:lnTo>
                  <a:lnTo>
                    <a:pt x="18" y="1178"/>
                  </a:lnTo>
                  <a:lnTo>
                    <a:pt x="11" y="1127"/>
                  </a:lnTo>
                  <a:lnTo>
                    <a:pt x="9" y="1078"/>
                  </a:lnTo>
                  <a:lnTo>
                    <a:pt x="12" y="1031"/>
                  </a:lnTo>
                  <a:lnTo>
                    <a:pt x="21" y="986"/>
                  </a:lnTo>
                  <a:lnTo>
                    <a:pt x="35" y="943"/>
                  </a:lnTo>
                  <a:lnTo>
                    <a:pt x="55" y="904"/>
                  </a:lnTo>
                  <a:lnTo>
                    <a:pt x="80" y="866"/>
                  </a:lnTo>
                  <a:lnTo>
                    <a:pt x="110" y="832"/>
                  </a:lnTo>
                  <a:lnTo>
                    <a:pt x="144" y="803"/>
                  </a:lnTo>
                  <a:lnTo>
                    <a:pt x="183" y="776"/>
                  </a:lnTo>
                  <a:lnTo>
                    <a:pt x="227" y="753"/>
                  </a:lnTo>
                  <a:lnTo>
                    <a:pt x="274" y="733"/>
                  </a:lnTo>
                  <a:lnTo>
                    <a:pt x="327" y="718"/>
                  </a:lnTo>
                  <a:lnTo>
                    <a:pt x="383" y="706"/>
                  </a:lnTo>
                  <a:lnTo>
                    <a:pt x="442" y="697"/>
                  </a:lnTo>
                  <a:lnTo>
                    <a:pt x="507" y="693"/>
                  </a:lnTo>
                  <a:lnTo>
                    <a:pt x="575" y="691"/>
                  </a:lnTo>
                  <a:lnTo>
                    <a:pt x="647" y="694"/>
                  </a:lnTo>
                  <a:lnTo>
                    <a:pt x="722" y="700"/>
                  </a:lnTo>
                  <a:lnTo>
                    <a:pt x="801" y="710"/>
                  </a:lnTo>
                  <a:lnTo>
                    <a:pt x="870" y="722"/>
                  </a:lnTo>
                  <a:lnTo>
                    <a:pt x="939" y="735"/>
                  </a:lnTo>
                  <a:lnTo>
                    <a:pt x="1011" y="752"/>
                  </a:lnTo>
                  <a:lnTo>
                    <a:pt x="1033" y="683"/>
                  </a:lnTo>
                  <a:lnTo>
                    <a:pt x="1056" y="614"/>
                  </a:lnTo>
                  <a:lnTo>
                    <a:pt x="1080" y="550"/>
                  </a:lnTo>
                  <a:lnTo>
                    <a:pt x="1113" y="470"/>
                  </a:lnTo>
                  <a:lnTo>
                    <a:pt x="1148" y="397"/>
                  </a:lnTo>
                  <a:lnTo>
                    <a:pt x="1185" y="330"/>
                  </a:lnTo>
                  <a:lnTo>
                    <a:pt x="1222" y="268"/>
                  </a:lnTo>
                  <a:lnTo>
                    <a:pt x="1262" y="213"/>
                  </a:lnTo>
                  <a:lnTo>
                    <a:pt x="1303" y="163"/>
                  </a:lnTo>
                  <a:lnTo>
                    <a:pt x="1345" y="121"/>
                  </a:lnTo>
                  <a:lnTo>
                    <a:pt x="1388" y="84"/>
                  </a:lnTo>
                  <a:lnTo>
                    <a:pt x="1433" y="55"/>
                  </a:lnTo>
                  <a:lnTo>
                    <a:pt x="1479" y="30"/>
                  </a:lnTo>
                  <a:lnTo>
                    <a:pt x="1525" y="14"/>
                  </a:lnTo>
                  <a:lnTo>
                    <a:pt x="1572" y="3"/>
                  </a:lnTo>
                  <a:lnTo>
                    <a:pt x="162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78" name="Google Shape;78;p5"/>
          <p:cNvGrpSpPr/>
          <p:nvPr/>
        </p:nvGrpSpPr>
        <p:grpSpPr>
          <a:xfrm>
            <a:off x="5437235" y="4181338"/>
            <a:ext cx="578631" cy="568751"/>
            <a:chOff x="364" y="579"/>
            <a:chExt cx="2966" cy="2964"/>
          </a:xfrm>
        </p:grpSpPr>
        <p:sp>
          <p:nvSpPr>
            <p:cNvPr id="79" name="Google Shape;79;p5"/>
            <p:cNvSpPr/>
            <p:nvPr/>
          </p:nvSpPr>
          <p:spPr>
            <a:xfrm>
              <a:off x="364" y="579"/>
              <a:ext cx="2966" cy="2964"/>
            </a:xfrm>
            <a:custGeom>
              <a:rect b="b" l="l" r="r" t="t"/>
              <a:pathLst>
                <a:path extrusionOk="0" h="5927" w="5931">
                  <a:moveTo>
                    <a:pt x="1395" y="4091"/>
                  </a:moveTo>
                  <a:lnTo>
                    <a:pt x="285" y="5200"/>
                  </a:lnTo>
                  <a:lnTo>
                    <a:pt x="253" y="5238"/>
                  </a:lnTo>
                  <a:lnTo>
                    <a:pt x="228" y="5279"/>
                  </a:lnTo>
                  <a:lnTo>
                    <a:pt x="208" y="5324"/>
                  </a:lnTo>
                  <a:lnTo>
                    <a:pt x="197" y="5371"/>
                  </a:lnTo>
                  <a:lnTo>
                    <a:pt x="193" y="5422"/>
                  </a:lnTo>
                  <a:lnTo>
                    <a:pt x="197" y="5470"/>
                  </a:lnTo>
                  <a:lnTo>
                    <a:pt x="208" y="5519"/>
                  </a:lnTo>
                  <a:lnTo>
                    <a:pt x="228" y="5564"/>
                  </a:lnTo>
                  <a:lnTo>
                    <a:pt x="253" y="5606"/>
                  </a:lnTo>
                  <a:lnTo>
                    <a:pt x="285" y="5644"/>
                  </a:lnTo>
                  <a:lnTo>
                    <a:pt x="323" y="5676"/>
                  </a:lnTo>
                  <a:lnTo>
                    <a:pt x="365" y="5701"/>
                  </a:lnTo>
                  <a:lnTo>
                    <a:pt x="410" y="5719"/>
                  </a:lnTo>
                  <a:lnTo>
                    <a:pt x="457" y="5732"/>
                  </a:lnTo>
                  <a:lnTo>
                    <a:pt x="507" y="5736"/>
                  </a:lnTo>
                  <a:lnTo>
                    <a:pt x="556" y="5732"/>
                  </a:lnTo>
                  <a:lnTo>
                    <a:pt x="605" y="5719"/>
                  </a:lnTo>
                  <a:lnTo>
                    <a:pt x="650" y="5701"/>
                  </a:lnTo>
                  <a:lnTo>
                    <a:pt x="691" y="5676"/>
                  </a:lnTo>
                  <a:lnTo>
                    <a:pt x="729" y="5644"/>
                  </a:lnTo>
                  <a:lnTo>
                    <a:pt x="1839" y="4533"/>
                  </a:lnTo>
                  <a:lnTo>
                    <a:pt x="1395" y="4091"/>
                  </a:lnTo>
                  <a:close/>
                  <a:moveTo>
                    <a:pt x="1737" y="3880"/>
                  </a:moveTo>
                  <a:lnTo>
                    <a:pt x="1693" y="3881"/>
                  </a:lnTo>
                  <a:lnTo>
                    <a:pt x="1650" y="3890"/>
                  </a:lnTo>
                  <a:lnTo>
                    <a:pt x="1608" y="3907"/>
                  </a:lnTo>
                  <a:lnTo>
                    <a:pt x="1569" y="3928"/>
                  </a:lnTo>
                  <a:lnTo>
                    <a:pt x="1533" y="3955"/>
                  </a:lnTo>
                  <a:lnTo>
                    <a:pt x="1975" y="4397"/>
                  </a:lnTo>
                  <a:lnTo>
                    <a:pt x="2007" y="4352"/>
                  </a:lnTo>
                  <a:lnTo>
                    <a:pt x="2031" y="4302"/>
                  </a:lnTo>
                  <a:lnTo>
                    <a:pt x="2045" y="4249"/>
                  </a:lnTo>
                  <a:lnTo>
                    <a:pt x="2051" y="4193"/>
                  </a:lnTo>
                  <a:lnTo>
                    <a:pt x="2047" y="4143"/>
                  </a:lnTo>
                  <a:lnTo>
                    <a:pt x="2034" y="4096"/>
                  </a:lnTo>
                  <a:lnTo>
                    <a:pt x="2016" y="4051"/>
                  </a:lnTo>
                  <a:lnTo>
                    <a:pt x="1991" y="4010"/>
                  </a:lnTo>
                  <a:lnTo>
                    <a:pt x="1959" y="3972"/>
                  </a:lnTo>
                  <a:lnTo>
                    <a:pt x="1919" y="3937"/>
                  </a:lnTo>
                  <a:lnTo>
                    <a:pt x="1877" y="3912"/>
                  </a:lnTo>
                  <a:lnTo>
                    <a:pt x="1832" y="3894"/>
                  </a:lnTo>
                  <a:lnTo>
                    <a:pt x="1785" y="3883"/>
                  </a:lnTo>
                  <a:lnTo>
                    <a:pt x="1737" y="3880"/>
                  </a:lnTo>
                  <a:close/>
                  <a:moveTo>
                    <a:pt x="2386" y="3423"/>
                  </a:moveTo>
                  <a:lnTo>
                    <a:pt x="2029" y="3780"/>
                  </a:lnTo>
                  <a:lnTo>
                    <a:pt x="2063" y="3806"/>
                  </a:lnTo>
                  <a:lnTo>
                    <a:pt x="2094" y="3835"/>
                  </a:lnTo>
                  <a:lnTo>
                    <a:pt x="2123" y="3867"/>
                  </a:lnTo>
                  <a:lnTo>
                    <a:pt x="2150" y="3899"/>
                  </a:lnTo>
                  <a:lnTo>
                    <a:pt x="2505" y="3544"/>
                  </a:lnTo>
                  <a:lnTo>
                    <a:pt x="2444" y="3485"/>
                  </a:lnTo>
                  <a:lnTo>
                    <a:pt x="2386" y="3423"/>
                  </a:lnTo>
                  <a:close/>
                  <a:moveTo>
                    <a:pt x="3888" y="193"/>
                  </a:moveTo>
                  <a:lnTo>
                    <a:pt x="3744" y="198"/>
                  </a:lnTo>
                  <a:lnTo>
                    <a:pt x="3603" y="215"/>
                  </a:lnTo>
                  <a:lnTo>
                    <a:pt x="3464" y="242"/>
                  </a:lnTo>
                  <a:lnTo>
                    <a:pt x="3330" y="278"/>
                  </a:lnTo>
                  <a:lnTo>
                    <a:pt x="3200" y="325"/>
                  </a:lnTo>
                  <a:lnTo>
                    <a:pt x="3076" y="381"/>
                  </a:lnTo>
                  <a:lnTo>
                    <a:pt x="2955" y="446"/>
                  </a:lnTo>
                  <a:lnTo>
                    <a:pt x="2841" y="518"/>
                  </a:lnTo>
                  <a:lnTo>
                    <a:pt x="2731" y="599"/>
                  </a:lnTo>
                  <a:lnTo>
                    <a:pt x="2630" y="687"/>
                  </a:lnTo>
                  <a:lnTo>
                    <a:pt x="2533" y="783"/>
                  </a:lnTo>
                  <a:lnTo>
                    <a:pt x="2444" y="886"/>
                  </a:lnTo>
                  <a:lnTo>
                    <a:pt x="2365" y="996"/>
                  </a:lnTo>
                  <a:lnTo>
                    <a:pt x="2291" y="1109"/>
                  </a:lnTo>
                  <a:lnTo>
                    <a:pt x="2226" y="1230"/>
                  </a:lnTo>
                  <a:lnTo>
                    <a:pt x="2170" y="1355"/>
                  </a:lnTo>
                  <a:lnTo>
                    <a:pt x="2123" y="1484"/>
                  </a:lnTo>
                  <a:lnTo>
                    <a:pt x="2087" y="1618"/>
                  </a:lnTo>
                  <a:lnTo>
                    <a:pt x="2060" y="1757"/>
                  </a:lnTo>
                  <a:lnTo>
                    <a:pt x="2043" y="1897"/>
                  </a:lnTo>
                  <a:lnTo>
                    <a:pt x="2038" y="2042"/>
                  </a:lnTo>
                  <a:lnTo>
                    <a:pt x="2043" y="2186"/>
                  </a:lnTo>
                  <a:lnTo>
                    <a:pt x="2060" y="2329"/>
                  </a:lnTo>
                  <a:lnTo>
                    <a:pt x="2087" y="2466"/>
                  </a:lnTo>
                  <a:lnTo>
                    <a:pt x="2123" y="2599"/>
                  </a:lnTo>
                  <a:lnTo>
                    <a:pt x="2170" y="2729"/>
                  </a:lnTo>
                  <a:lnTo>
                    <a:pt x="2226" y="2855"/>
                  </a:lnTo>
                  <a:lnTo>
                    <a:pt x="2291" y="2974"/>
                  </a:lnTo>
                  <a:lnTo>
                    <a:pt x="2365" y="3090"/>
                  </a:lnTo>
                  <a:lnTo>
                    <a:pt x="2444" y="3198"/>
                  </a:lnTo>
                  <a:lnTo>
                    <a:pt x="2533" y="3301"/>
                  </a:lnTo>
                  <a:lnTo>
                    <a:pt x="2630" y="3396"/>
                  </a:lnTo>
                  <a:lnTo>
                    <a:pt x="2731" y="3485"/>
                  </a:lnTo>
                  <a:lnTo>
                    <a:pt x="2841" y="3566"/>
                  </a:lnTo>
                  <a:lnTo>
                    <a:pt x="2955" y="3640"/>
                  </a:lnTo>
                  <a:lnTo>
                    <a:pt x="3076" y="3703"/>
                  </a:lnTo>
                  <a:lnTo>
                    <a:pt x="3200" y="3759"/>
                  </a:lnTo>
                  <a:lnTo>
                    <a:pt x="3330" y="3806"/>
                  </a:lnTo>
                  <a:lnTo>
                    <a:pt x="3464" y="3844"/>
                  </a:lnTo>
                  <a:lnTo>
                    <a:pt x="3603" y="3871"/>
                  </a:lnTo>
                  <a:lnTo>
                    <a:pt x="3744" y="3887"/>
                  </a:lnTo>
                  <a:lnTo>
                    <a:pt x="3888" y="3892"/>
                  </a:lnTo>
                  <a:lnTo>
                    <a:pt x="4032" y="3887"/>
                  </a:lnTo>
                  <a:lnTo>
                    <a:pt x="4175" y="3871"/>
                  </a:lnTo>
                  <a:lnTo>
                    <a:pt x="4312" y="3844"/>
                  </a:lnTo>
                  <a:lnTo>
                    <a:pt x="4448" y="3806"/>
                  </a:lnTo>
                  <a:lnTo>
                    <a:pt x="4576" y="3759"/>
                  </a:lnTo>
                  <a:lnTo>
                    <a:pt x="4702" y="3703"/>
                  </a:lnTo>
                  <a:lnTo>
                    <a:pt x="4821" y="3640"/>
                  </a:lnTo>
                  <a:lnTo>
                    <a:pt x="4937" y="3566"/>
                  </a:lnTo>
                  <a:lnTo>
                    <a:pt x="5045" y="3485"/>
                  </a:lnTo>
                  <a:lnTo>
                    <a:pt x="5148" y="3396"/>
                  </a:lnTo>
                  <a:lnTo>
                    <a:pt x="5243" y="3301"/>
                  </a:lnTo>
                  <a:lnTo>
                    <a:pt x="5332" y="3198"/>
                  </a:lnTo>
                  <a:lnTo>
                    <a:pt x="5413" y="3090"/>
                  </a:lnTo>
                  <a:lnTo>
                    <a:pt x="5487" y="2974"/>
                  </a:lnTo>
                  <a:lnTo>
                    <a:pt x="5550" y="2855"/>
                  </a:lnTo>
                  <a:lnTo>
                    <a:pt x="5606" y="2729"/>
                  </a:lnTo>
                  <a:lnTo>
                    <a:pt x="5653" y="2599"/>
                  </a:lnTo>
                  <a:lnTo>
                    <a:pt x="5691" y="2466"/>
                  </a:lnTo>
                  <a:lnTo>
                    <a:pt x="5718" y="2329"/>
                  </a:lnTo>
                  <a:lnTo>
                    <a:pt x="5734" y="2186"/>
                  </a:lnTo>
                  <a:lnTo>
                    <a:pt x="5740" y="2042"/>
                  </a:lnTo>
                  <a:lnTo>
                    <a:pt x="5734" y="1897"/>
                  </a:lnTo>
                  <a:lnTo>
                    <a:pt x="5718" y="1757"/>
                  </a:lnTo>
                  <a:lnTo>
                    <a:pt x="5691" y="1618"/>
                  </a:lnTo>
                  <a:lnTo>
                    <a:pt x="5653" y="1484"/>
                  </a:lnTo>
                  <a:lnTo>
                    <a:pt x="5606" y="1355"/>
                  </a:lnTo>
                  <a:lnTo>
                    <a:pt x="5550" y="1230"/>
                  </a:lnTo>
                  <a:lnTo>
                    <a:pt x="5487" y="1109"/>
                  </a:lnTo>
                  <a:lnTo>
                    <a:pt x="5413" y="996"/>
                  </a:lnTo>
                  <a:lnTo>
                    <a:pt x="5332" y="886"/>
                  </a:lnTo>
                  <a:lnTo>
                    <a:pt x="5243" y="783"/>
                  </a:lnTo>
                  <a:lnTo>
                    <a:pt x="5148" y="687"/>
                  </a:lnTo>
                  <a:lnTo>
                    <a:pt x="5045" y="599"/>
                  </a:lnTo>
                  <a:lnTo>
                    <a:pt x="4937" y="518"/>
                  </a:lnTo>
                  <a:lnTo>
                    <a:pt x="4821" y="446"/>
                  </a:lnTo>
                  <a:lnTo>
                    <a:pt x="4702" y="381"/>
                  </a:lnTo>
                  <a:lnTo>
                    <a:pt x="4576" y="325"/>
                  </a:lnTo>
                  <a:lnTo>
                    <a:pt x="4448" y="278"/>
                  </a:lnTo>
                  <a:lnTo>
                    <a:pt x="4312" y="242"/>
                  </a:lnTo>
                  <a:lnTo>
                    <a:pt x="4175" y="215"/>
                  </a:lnTo>
                  <a:lnTo>
                    <a:pt x="4032" y="198"/>
                  </a:lnTo>
                  <a:lnTo>
                    <a:pt x="3888" y="193"/>
                  </a:lnTo>
                  <a:close/>
                  <a:moveTo>
                    <a:pt x="3888" y="0"/>
                  </a:moveTo>
                  <a:lnTo>
                    <a:pt x="4041" y="5"/>
                  </a:lnTo>
                  <a:lnTo>
                    <a:pt x="4189" y="23"/>
                  </a:lnTo>
                  <a:lnTo>
                    <a:pt x="4336" y="51"/>
                  </a:lnTo>
                  <a:lnTo>
                    <a:pt x="4478" y="87"/>
                  </a:lnTo>
                  <a:lnTo>
                    <a:pt x="4615" y="133"/>
                  </a:lnTo>
                  <a:lnTo>
                    <a:pt x="4749" y="191"/>
                  </a:lnTo>
                  <a:lnTo>
                    <a:pt x="4877" y="256"/>
                  </a:lnTo>
                  <a:lnTo>
                    <a:pt x="5000" y="330"/>
                  </a:lnTo>
                  <a:lnTo>
                    <a:pt x="5117" y="411"/>
                  </a:lnTo>
                  <a:lnTo>
                    <a:pt x="5229" y="501"/>
                  </a:lnTo>
                  <a:lnTo>
                    <a:pt x="5332" y="599"/>
                  </a:lnTo>
                  <a:lnTo>
                    <a:pt x="5429" y="703"/>
                  </a:lnTo>
                  <a:lnTo>
                    <a:pt x="5520" y="813"/>
                  </a:lnTo>
                  <a:lnTo>
                    <a:pt x="5603" y="931"/>
                  </a:lnTo>
                  <a:lnTo>
                    <a:pt x="5677" y="1053"/>
                  </a:lnTo>
                  <a:lnTo>
                    <a:pt x="5742" y="1183"/>
                  </a:lnTo>
                  <a:lnTo>
                    <a:pt x="5798" y="1315"/>
                  </a:lnTo>
                  <a:lnTo>
                    <a:pt x="5845" y="1454"/>
                  </a:lnTo>
                  <a:lnTo>
                    <a:pt x="5882" y="1594"/>
                  </a:lnTo>
                  <a:lnTo>
                    <a:pt x="5910" y="1741"/>
                  </a:lnTo>
                  <a:lnTo>
                    <a:pt x="5926" y="1890"/>
                  </a:lnTo>
                  <a:lnTo>
                    <a:pt x="5931" y="2042"/>
                  </a:lnTo>
                  <a:lnTo>
                    <a:pt x="5926" y="2195"/>
                  </a:lnTo>
                  <a:lnTo>
                    <a:pt x="5910" y="2343"/>
                  </a:lnTo>
                  <a:lnTo>
                    <a:pt x="5882" y="2489"/>
                  </a:lnTo>
                  <a:lnTo>
                    <a:pt x="5845" y="2632"/>
                  </a:lnTo>
                  <a:lnTo>
                    <a:pt x="5798" y="2769"/>
                  </a:lnTo>
                  <a:lnTo>
                    <a:pt x="5742" y="2902"/>
                  </a:lnTo>
                  <a:lnTo>
                    <a:pt x="5677" y="3030"/>
                  </a:lnTo>
                  <a:lnTo>
                    <a:pt x="5603" y="3153"/>
                  </a:lnTo>
                  <a:lnTo>
                    <a:pt x="5520" y="3270"/>
                  </a:lnTo>
                  <a:lnTo>
                    <a:pt x="5429" y="3380"/>
                  </a:lnTo>
                  <a:lnTo>
                    <a:pt x="5332" y="3485"/>
                  </a:lnTo>
                  <a:lnTo>
                    <a:pt x="5229" y="3582"/>
                  </a:lnTo>
                  <a:lnTo>
                    <a:pt x="5117" y="3672"/>
                  </a:lnTo>
                  <a:lnTo>
                    <a:pt x="5000" y="3755"/>
                  </a:lnTo>
                  <a:lnTo>
                    <a:pt x="4877" y="3829"/>
                  </a:lnTo>
                  <a:lnTo>
                    <a:pt x="4749" y="3894"/>
                  </a:lnTo>
                  <a:lnTo>
                    <a:pt x="4615" y="3950"/>
                  </a:lnTo>
                  <a:lnTo>
                    <a:pt x="4478" y="3997"/>
                  </a:lnTo>
                  <a:lnTo>
                    <a:pt x="4336" y="4035"/>
                  </a:lnTo>
                  <a:lnTo>
                    <a:pt x="4189" y="4062"/>
                  </a:lnTo>
                  <a:lnTo>
                    <a:pt x="4041" y="4078"/>
                  </a:lnTo>
                  <a:lnTo>
                    <a:pt x="3888" y="4083"/>
                  </a:lnTo>
                  <a:lnTo>
                    <a:pt x="3735" y="4078"/>
                  </a:lnTo>
                  <a:lnTo>
                    <a:pt x="3585" y="4062"/>
                  </a:lnTo>
                  <a:lnTo>
                    <a:pt x="3439" y="4035"/>
                  </a:lnTo>
                  <a:lnTo>
                    <a:pt x="3296" y="3997"/>
                  </a:lnTo>
                  <a:lnTo>
                    <a:pt x="3157" y="3948"/>
                  </a:lnTo>
                  <a:lnTo>
                    <a:pt x="3023" y="3892"/>
                  </a:lnTo>
                  <a:lnTo>
                    <a:pt x="2895" y="3826"/>
                  </a:lnTo>
                  <a:lnTo>
                    <a:pt x="2771" y="3752"/>
                  </a:lnTo>
                  <a:lnTo>
                    <a:pt x="2653" y="3669"/>
                  </a:lnTo>
                  <a:lnTo>
                    <a:pt x="2240" y="4082"/>
                  </a:lnTo>
                  <a:lnTo>
                    <a:pt x="2231" y="4089"/>
                  </a:lnTo>
                  <a:lnTo>
                    <a:pt x="2240" y="4139"/>
                  </a:lnTo>
                  <a:lnTo>
                    <a:pt x="2242" y="4193"/>
                  </a:lnTo>
                  <a:lnTo>
                    <a:pt x="2238" y="4260"/>
                  </a:lnTo>
                  <a:lnTo>
                    <a:pt x="2226" y="4323"/>
                  </a:lnTo>
                  <a:lnTo>
                    <a:pt x="2204" y="4386"/>
                  </a:lnTo>
                  <a:lnTo>
                    <a:pt x="2175" y="4444"/>
                  </a:lnTo>
                  <a:lnTo>
                    <a:pt x="2139" y="4500"/>
                  </a:lnTo>
                  <a:lnTo>
                    <a:pt x="2094" y="4551"/>
                  </a:lnTo>
                  <a:lnTo>
                    <a:pt x="865" y="5779"/>
                  </a:lnTo>
                  <a:lnTo>
                    <a:pt x="814" y="5822"/>
                  </a:lnTo>
                  <a:lnTo>
                    <a:pt x="760" y="5860"/>
                  </a:lnTo>
                  <a:lnTo>
                    <a:pt x="701" y="5889"/>
                  </a:lnTo>
                  <a:lnTo>
                    <a:pt x="639" y="5911"/>
                  </a:lnTo>
                  <a:lnTo>
                    <a:pt x="574" y="5923"/>
                  </a:lnTo>
                  <a:lnTo>
                    <a:pt x="507" y="5927"/>
                  </a:lnTo>
                  <a:lnTo>
                    <a:pt x="441" y="5923"/>
                  </a:lnTo>
                  <a:lnTo>
                    <a:pt x="376" y="5911"/>
                  </a:lnTo>
                  <a:lnTo>
                    <a:pt x="312" y="5889"/>
                  </a:lnTo>
                  <a:lnTo>
                    <a:pt x="255" y="5860"/>
                  </a:lnTo>
                  <a:lnTo>
                    <a:pt x="199" y="5822"/>
                  </a:lnTo>
                  <a:lnTo>
                    <a:pt x="150" y="5779"/>
                  </a:lnTo>
                  <a:lnTo>
                    <a:pt x="105" y="5728"/>
                  </a:lnTo>
                  <a:lnTo>
                    <a:pt x="69" y="5674"/>
                  </a:lnTo>
                  <a:lnTo>
                    <a:pt x="40" y="5615"/>
                  </a:lnTo>
                  <a:lnTo>
                    <a:pt x="18" y="5553"/>
                  </a:lnTo>
                  <a:lnTo>
                    <a:pt x="6" y="5488"/>
                  </a:lnTo>
                  <a:lnTo>
                    <a:pt x="0" y="5422"/>
                  </a:lnTo>
                  <a:lnTo>
                    <a:pt x="6" y="5355"/>
                  </a:lnTo>
                  <a:lnTo>
                    <a:pt x="18" y="5290"/>
                  </a:lnTo>
                  <a:lnTo>
                    <a:pt x="40" y="5227"/>
                  </a:lnTo>
                  <a:lnTo>
                    <a:pt x="69" y="5169"/>
                  </a:lnTo>
                  <a:lnTo>
                    <a:pt x="105" y="5113"/>
                  </a:lnTo>
                  <a:lnTo>
                    <a:pt x="150" y="5065"/>
                  </a:lnTo>
                  <a:lnTo>
                    <a:pt x="1379" y="3835"/>
                  </a:lnTo>
                  <a:lnTo>
                    <a:pt x="1430" y="3791"/>
                  </a:lnTo>
                  <a:lnTo>
                    <a:pt x="1484" y="3753"/>
                  </a:lnTo>
                  <a:lnTo>
                    <a:pt x="1543" y="3725"/>
                  </a:lnTo>
                  <a:lnTo>
                    <a:pt x="1605" y="3705"/>
                  </a:lnTo>
                  <a:lnTo>
                    <a:pt x="1670" y="3692"/>
                  </a:lnTo>
                  <a:lnTo>
                    <a:pt x="1737" y="3687"/>
                  </a:lnTo>
                  <a:lnTo>
                    <a:pt x="1789" y="3690"/>
                  </a:lnTo>
                  <a:lnTo>
                    <a:pt x="1841" y="3697"/>
                  </a:lnTo>
                  <a:lnTo>
                    <a:pt x="1848" y="3690"/>
                  </a:lnTo>
                  <a:lnTo>
                    <a:pt x="2262" y="3275"/>
                  </a:lnTo>
                  <a:lnTo>
                    <a:pt x="2179" y="3158"/>
                  </a:lnTo>
                  <a:lnTo>
                    <a:pt x="2105" y="3036"/>
                  </a:lnTo>
                  <a:lnTo>
                    <a:pt x="2038" y="2907"/>
                  </a:lnTo>
                  <a:lnTo>
                    <a:pt x="1980" y="2772"/>
                  </a:lnTo>
                  <a:lnTo>
                    <a:pt x="1933" y="2635"/>
                  </a:lnTo>
                  <a:lnTo>
                    <a:pt x="1895" y="2491"/>
                  </a:lnTo>
                  <a:lnTo>
                    <a:pt x="1868" y="2345"/>
                  </a:lnTo>
                  <a:lnTo>
                    <a:pt x="1852" y="2195"/>
                  </a:lnTo>
                  <a:lnTo>
                    <a:pt x="1845" y="2042"/>
                  </a:lnTo>
                  <a:lnTo>
                    <a:pt x="1850" y="1890"/>
                  </a:lnTo>
                  <a:lnTo>
                    <a:pt x="1868" y="1741"/>
                  </a:lnTo>
                  <a:lnTo>
                    <a:pt x="1895" y="1594"/>
                  </a:lnTo>
                  <a:lnTo>
                    <a:pt x="1931" y="1454"/>
                  </a:lnTo>
                  <a:lnTo>
                    <a:pt x="1978" y="1315"/>
                  </a:lnTo>
                  <a:lnTo>
                    <a:pt x="2036" y="1183"/>
                  </a:lnTo>
                  <a:lnTo>
                    <a:pt x="2101" y="1053"/>
                  </a:lnTo>
                  <a:lnTo>
                    <a:pt x="2175" y="931"/>
                  </a:lnTo>
                  <a:lnTo>
                    <a:pt x="2258" y="813"/>
                  </a:lnTo>
                  <a:lnTo>
                    <a:pt x="2347" y="703"/>
                  </a:lnTo>
                  <a:lnTo>
                    <a:pt x="2444" y="599"/>
                  </a:lnTo>
                  <a:lnTo>
                    <a:pt x="2549" y="501"/>
                  </a:lnTo>
                  <a:lnTo>
                    <a:pt x="2661" y="411"/>
                  </a:lnTo>
                  <a:lnTo>
                    <a:pt x="2776" y="330"/>
                  </a:lnTo>
                  <a:lnTo>
                    <a:pt x="2899" y="256"/>
                  </a:lnTo>
                  <a:lnTo>
                    <a:pt x="3029" y="191"/>
                  </a:lnTo>
                  <a:lnTo>
                    <a:pt x="3161" y="133"/>
                  </a:lnTo>
                  <a:lnTo>
                    <a:pt x="3300" y="87"/>
                  </a:lnTo>
                  <a:lnTo>
                    <a:pt x="3440" y="51"/>
                  </a:lnTo>
                  <a:lnTo>
                    <a:pt x="3587" y="23"/>
                  </a:lnTo>
                  <a:lnTo>
                    <a:pt x="3736" y="5"/>
                  </a:lnTo>
                  <a:lnTo>
                    <a:pt x="388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0" name="Google Shape;80;p5"/>
            <p:cNvSpPr/>
            <p:nvPr/>
          </p:nvSpPr>
          <p:spPr>
            <a:xfrm>
              <a:off x="1491" y="783"/>
              <a:ext cx="1633" cy="1633"/>
            </a:xfrm>
            <a:custGeom>
              <a:rect b="b" l="l" r="r" t="t"/>
              <a:pathLst>
                <a:path extrusionOk="0" h="3265" w="3266">
                  <a:moveTo>
                    <a:pt x="1633" y="193"/>
                  </a:moveTo>
                  <a:lnTo>
                    <a:pt x="1510" y="199"/>
                  </a:lnTo>
                  <a:lnTo>
                    <a:pt x="1388" y="213"/>
                  </a:lnTo>
                  <a:lnTo>
                    <a:pt x="1270" y="240"/>
                  </a:lnTo>
                  <a:lnTo>
                    <a:pt x="1156" y="275"/>
                  </a:lnTo>
                  <a:lnTo>
                    <a:pt x="1046" y="318"/>
                  </a:lnTo>
                  <a:lnTo>
                    <a:pt x="942" y="370"/>
                  </a:lnTo>
                  <a:lnTo>
                    <a:pt x="841" y="432"/>
                  </a:lnTo>
                  <a:lnTo>
                    <a:pt x="745" y="500"/>
                  </a:lnTo>
                  <a:lnTo>
                    <a:pt x="657" y="576"/>
                  </a:lnTo>
                  <a:lnTo>
                    <a:pt x="575" y="657"/>
                  </a:lnTo>
                  <a:lnTo>
                    <a:pt x="500" y="745"/>
                  </a:lnTo>
                  <a:lnTo>
                    <a:pt x="431" y="841"/>
                  </a:lnTo>
                  <a:lnTo>
                    <a:pt x="370" y="940"/>
                  </a:lnTo>
                  <a:lnTo>
                    <a:pt x="317" y="1047"/>
                  </a:lnTo>
                  <a:lnTo>
                    <a:pt x="274" y="1157"/>
                  </a:lnTo>
                  <a:lnTo>
                    <a:pt x="240" y="1270"/>
                  </a:lnTo>
                  <a:lnTo>
                    <a:pt x="214" y="1387"/>
                  </a:lnTo>
                  <a:lnTo>
                    <a:pt x="198" y="1508"/>
                  </a:lnTo>
                  <a:lnTo>
                    <a:pt x="193" y="1633"/>
                  </a:lnTo>
                  <a:lnTo>
                    <a:pt x="198" y="1757"/>
                  </a:lnTo>
                  <a:lnTo>
                    <a:pt x="214" y="1878"/>
                  </a:lnTo>
                  <a:lnTo>
                    <a:pt x="240" y="1997"/>
                  </a:lnTo>
                  <a:lnTo>
                    <a:pt x="274" y="2111"/>
                  </a:lnTo>
                  <a:lnTo>
                    <a:pt x="317" y="2221"/>
                  </a:lnTo>
                  <a:lnTo>
                    <a:pt x="370" y="2325"/>
                  </a:lnTo>
                  <a:lnTo>
                    <a:pt x="431" y="2426"/>
                  </a:lnTo>
                  <a:lnTo>
                    <a:pt x="500" y="2520"/>
                  </a:lnTo>
                  <a:lnTo>
                    <a:pt x="575" y="2609"/>
                  </a:lnTo>
                  <a:lnTo>
                    <a:pt x="657" y="2691"/>
                  </a:lnTo>
                  <a:lnTo>
                    <a:pt x="745" y="2767"/>
                  </a:lnTo>
                  <a:lnTo>
                    <a:pt x="841" y="2836"/>
                  </a:lnTo>
                  <a:lnTo>
                    <a:pt x="942" y="2895"/>
                  </a:lnTo>
                  <a:lnTo>
                    <a:pt x="1046" y="2948"/>
                  </a:lnTo>
                  <a:lnTo>
                    <a:pt x="1156" y="2993"/>
                  </a:lnTo>
                  <a:lnTo>
                    <a:pt x="1270" y="3027"/>
                  </a:lnTo>
                  <a:lnTo>
                    <a:pt x="1388" y="3052"/>
                  </a:lnTo>
                  <a:lnTo>
                    <a:pt x="1510" y="3068"/>
                  </a:lnTo>
                  <a:lnTo>
                    <a:pt x="1633" y="3074"/>
                  </a:lnTo>
                  <a:lnTo>
                    <a:pt x="1758" y="3068"/>
                  </a:lnTo>
                  <a:lnTo>
                    <a:pt x="1878" y="3052"/>
                  </a:lnTo>
                  <a:lnTo>
                    <a:pt x="1998" y="3027"/>
                  </a:lnTo>
                  <a:lnTo>
                    <a:pt x="2111" y="2993"/>
                  </a:lnTo>
                  <a:lnTo>
                    <a:pt x="2221" y="2948"/>
                  </a:lnTo>
                  <a:lnTo>
                    <a:pt x="2326" y="2895"/>
                  </a:lnTo>
                  <a:lnTo>
                    <a:pt x="2427" y="2836"/>
                  </a:lnTo>
                  <a:lnTo>
                    <a:pt x="2521" y="2767"/>
                  </a:lnTo>
                  <a:lnTo>
                    <a:pt x="2609" y="2691"/>
                  </a:lnTo>
                  <a:lnTo>
                    <a:pt x="2692" y="2609"/>
                  </a:lnTo>
                  <a:lnTo>
                    <a:pt x="2768" y="2520"/>
                  </a:lnTo>
                  <a:lnTo>
                    <a:pt x="2837" y="2426"/>
                  </a:lnTo>
                  <a:lnTo>
                    <a:pt x="2896" y="2325"/>
                  </a:lnTo>
                  <a:lnTo>
                    <a:pt x="2949" y="2221"/>
                  </a:lnTo>
                  <a:lnTo>
                    <a:pt x="2994" y="2111"/>
                  </a:lnTo>
                  <a:lnTo>
                    <a:pt x="3028" y="1997"/>
                  </a:lnTo>
                  <a:lnTo>
                    <a:pt x="3053" y="1878"/>
                  </a:lnTo>
                  <a:lnTo>
                    <a:pt x="3070" y="1757"/>
                  </a:lnTo>
                  <a:lnTo>
                    <a:pt x="3075" y="1633"/>
                  </a:lnTo>
                  <a:lnTo>
                    <a:pt x="3070" y="1508"/>
                  </a:lnTo>
                  <a:lnTo>
                    <a:pt x="3053" y="1387"/>
                  </a:lnTo>
                  <a:lnTo>
                    <a:pt x="3028" y="1270"/>
                  </a:lnTo>
                  <a:lnTo>
                    <a:pt x="2994" y="1157"/>
                  </a:lnTo>
                  <a:lnTo>
                    <a:pt x="2949" y="1047"/>
                  </a:lnTo>
                  <a:lnTo>
                    <a:pt x="2896" y="940"/>
                  </a:lnTo>
                  <a:lnTo>
                    <a:pt x="2837" y="841"/>
                  </a:lnTo>
                  <a:lnTo>
                    <a:pt x="2768" y="745"/>
                  </a:lnTo>
                  <a:lnTo>
                    <a:pt x="2692" y="657"/>
                  </a:lnTo>
                  <a:lnTo>
                    <a:pt x="2609" y="576"/>
                  </a:lnTo>
                  <a:lnTo>
                    <a:pt x="2521" y="500"/>
                  </a:lnTo>
                  <a:lnTo>
                    <a:pt x="2427" y="432"/>
                  </a:lnTo>
                  <a:lnTo>
                    <a:pt x="2326" y="370"/>
                  </a:lnTo>
                  <a:lnTo>
                    <a:pt x="2221" y="318"/>
                  </a:lnTo>
                  <a:lnTo>
                    <a:pt x="2111" y="275"/>
                  </a:lnTo>
                  <a:lnTo>
                    <a:pt x="1998" y="240"/>
                  </a:lnTo>
                  <a:lnTo>
                    <a:pt x="1878" y="213"/>
                  </a:lnTo>
                  <a:lnTo>
                    <a:pt x="1758" y="199"/>
                  </a:lnTo>
                  <a:lnTo>
                    <a:pt x="1633" y="193"/>
                  </a:lnTo>
                  <a:close/>
                  <a:moveTo>
                    <a:pt x="1633" y="0"/>
                  </a:moveTo>
                  <a:lnTo>
                    <a:pt x="1767" y="6"/>
                  </a:lnTo>
                  <a:lnTo>
                    <a:pt x="1898" y="22"/>
                  </a:lnTo>
                  <a:lnTo>
                    <a:pt x="2025" y="49"/>
                  </a:lnTo>
                  <a:lnTo>
                    <a:pt x="2149" y="85"/>
                  </a:lnTo>
                  <a:lnTo>
                    <a:pt x="2268" y="130"/>
                  </a:lnTo>
                  <a:lnTo>
                    <a:pt x="2384" y="184"/>
                  </a:lnTo>
                  <a:lnTo>
                    <a:pt x="2494" y="246"/>
                  </a:lnTo>
                  <a:lnTo>
                    <a:pt x="2597" y="316"/>
                  </a:lnTo>
                  <a:lnTo>
                    <a:pt x="2696" y="395"/>
                  </a:lnTo>
                  <a:lnTo>
                    <a:pt x="2788" y="480"/>
                  </a:lnTo>
                  <a:lnTo>
                    <a:pt x="2873" y="572"/>
                  </a:lnTo>
                  <a:lnTo>
                    <a:pt x="2951" y="670"/>
                  </a:lnTo>
                  <a:lnTo>
                    <a:pt x="3021" y="774"/>
                  </a:lnTo>
                  <a:lnTo>
                    <a:pt x="3084" y="884"/>
                  </a:lnTo>
                  <a:lnTo>
                    <a:pt x="3138" y="998"/>
                  </a:lnTo>
                  <a:lnTo>
                    <a:pt x="3183" y="1119"/>
                  </a:lnTo>
                  <a:lnTo>
                    <a:pt x="3220" y="1241"/>
                  </a:lnTo>
                  <a:lnTo>
                    <a:pt x="3245" y="1369"/>
                  </a:lnTo>
                  <a:lnTo>
                    <a:pt x="3261" y="1499"/>
                  </a:lnTo>
                  <a:lnTo>
                    <a:pt x="3266" y="1633"/>
                  </a:lnTo>
                  <a:lnTo>
                    <a:pt x="3261" y="1766"/>
                  </a:lnTo>
                  <a:lnTo>
                    <a:pt x="3245" y="1898"/>
                  </a:lnTo>
                  <a:lnTo>
                    <a:pt x="3220" y="2024"/>
                  </a:lnTo>
                  <a:lnTo>
                    <a:pt x="3183" y="2149"/>
                  </a:lnTo>
                  <a:lnTo>
                    <a:pt x="3138" y="2268"/>
                  </a:lnTo>
                  <a:lnTo>
                    <a:pt x="3084" y="2383"/>
                  </a:lnTo>
                  <a:lnTo>
                    <a:pt x="3021" y="2493"/>
                  </a:lnTo>
                  <a:lnTo>
                    <a:pt x="2951" y="2596"/>
                  </a:lnTo>
                  <a:lnTo>
                    <a:pt x="2873" y="2695"/>
                  </a:lnTo>
                  <a:lnTo>
                    <a:pt x="2788" y="2787"/>
                  </a:lnTo>
                  <a:lnTo>
                    <a:pt x="2696" y="2872"/>
                  </a:lnTo>
                  <a:lnTo>
                    <a:pt x="2597" y="2949"/>
                  </a:lnTo>
                  <a:lnTo>
                    <a:pt x="2494" y="3020"/>
                  </a:lnTo>
                  <a:lnTo>
                    <a:pt x="2384" y="3083"/>
                  </a:lnTo>
                  <a:lnTo>
                    <a:pt x="2268" y="3137"/>
                  </a:lnTo>
                  <a:lnTo>
                    <a:pt x="2149" y="3182"/>
                  </a:lnTo>
                  <a:lnTo>
                    <a:pt x="2025" y="3218"/>
                  </a:lnTo>
                  <a:lnTo>
                    <a:pt x="1898" y="3243"/>
                  </a:lnTo>
                  <a:lnTo>
                    <a:pt x="1767" y="3260"/>
                  </a:lnTo>
                  <a:lnTo>
                    <a:pt x="1633" y="3265"/>
                  </a:lnTo>
                  <a:lnTo>
                    <a:pt x="1499" y="3260"/>
                  </a:lnTo>
                  <a:lnTo>
                    <a:pt x="1369" y="3243"/>
                  </a:lnTo>
                  <a:lnTo>
                    <a:pt x="1241" y="3218"/>
                  </a:lnTo>
                  <a:lnTo>
                    <a:pt x="1119" y="3182"/>
                  </a:lnTo>
                  <a:lnTo>
                    <a:pt x="998" y="3137"/>
                  </a:lnTo>
                  <a:lnTo>
                    <a:pt x="884" y="3083"/>
                  </a:lnTo>
                  <a:lnTo>
                    <a:pt x="774" y="3020"/>
                  </a:lnTo>
                  <a:lnTo>
                    <a:pt x="669" y="2949"/>
                  </a:lnTo>
                  <a:lnTo>
                    <a:pt x="572" y="2872"/>
                  </a:lnTo>
                  <a:lnTo>
                    <a:pt x="480" y="2787"/>
                  </a:lnTo>
                  <a:lnTo>
                    <a:pt x="395" y="2695"/>
                  </a:lnTo>
                  <a:lnTo>
                    <a:pt x="315" y="2596"/>
                  </a:lnTo>
                  <a:lnTo>
                    <a:pt x="245" y="2493"/>
                  </a:lnTo>
                  <a:lnTo>
                    <a:pt x="184" y="2383"/>
                  </a:lnTo>
                  <a:lnTo>
                    <a:pt x="129" y="2268"/>
                  </a:lnTo>
                  <a:lnTo>
                    <a:pt x="84" y="2149"/>
                  </a:lnTo>
                  <a:lnTo>
                    <a:pt x="48" y="2024"/>
                  </a:lnTo>
                  <a:lnTo>
                    <a:pt x="21" y="1898"/>
                  </a:lnTo>
                  <a:lnTo>
                    <a:pt x="5" y="1766"/>
                  </a:lnTo>
                  <a:lnTo>
                    <a:pt x="0" y="1633"/>
                  </a:lnTo>
                  <a:lnTo>
                    <a:pt x="5" y="1499"/>
                  </a:lnTo>
                  <a:lnTo>
                    <a:pt x="21" y="1369"/>
                  </a:lnTo>
                  <a:lnTo>
                    <a:pt x="48" y="1241"/>
                  </a:lnTo>
                  <a:lnTo>
                    <a:pt x="84" y="1119"/>
                  </a:lnTo>
                  <a:lnTo>
                    <a:pt x="129" y="998"/>
                  </a:lnTo>
                  <a:lnTo>
                    <a:pt x="184" y="884"/>
                  </a:lnTo>
                  <a:lnTo>
                    <a:pt x="245" y="774"/>
                  </a:lnTo>
                  <a:lnTo>
                    <a:pt x="315" y="670"/>
                  </a:lnTo>
                  <a:lnTo>
                    <a:pt x="395" y="572"/>
                  </a:lnTo>
                  <a:lnTo>
                    <a:pt x="480" y="480"/>
                  </a:lnTo>
                  <a:lnTo>
                    <a:pt x="572" y="395"/>
                  </a:lnTo>
                  <a:lnTo>
                    <a:pt x="669" y="316"/>
                  </a:lnTo>
                  <a:lnTo>
                    <a:pt x="774" y="246"/>
                  </a:lnTo>
                  <a:lnTo>
                    <a:pt x="884" y="184"/>
                  </a:lnTo>
                  <a:lnTo>
                    <a:pt x="998" y="130"/>
                  </a:lnTo>
                  <a:lnTo>
                    <a:pt x="1119" y="85"/>
                  </a:lnTo>
                  <a:lnTo>
                    <a:pt x="1241" y="49"/>
                  </a:lnTo>
                  <a:lnTo>
                    <a:pt x="1369" y="22"/>
                  </a:lnTo>
                  <a:lnTo>
                    <a:pt x="1499" y="6"/>
                  </a:lnTo>
                  <a:lnTo>
                    <a:pt x="163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1" name="Google Shape;81;p5"/>
            <p:cNvSpPr/>
            <p:nvPr/>
          </p:nvSpPr>
          <p:spPr>
            <a:xfrm>
              <a:off x="2568" y="1079"/>
              <a:ext cx="352" cy="927"/>
            </a:xfrm>
            <a:custGeom>
              <a:rect b="b" l="l" r="r" t="t"/>
              <a:pathLst>
                <a:path extrusionOk="0" h="1854" w="704">
                  <a:moveTo>
                    <a:pt x="99" y="0"/>
                  </a:moveTo>
                  <a:lnTo>
                    <a:pt x="124" y="5"/>
                  </a:lnTo>
                  <a:lnTo>
                    <a:pt x="148" y="16"/>
                  </a:lnTo>
                  <a:lnTo>
                    <a:pt x="233" y="76"/>
                  </a:lnTo>
                  <a:lnTo>
                    <a:pt x="310" y="143"/>
                  </a:lnTo>
                  <a:lnTo>
                    <a:pt x="381" y="215"/>
                  </a:lnTo>
                  <a:lnTo>
                    <a:pt x="447" y="290"/>
                  </a:lnTo>
                  <a:lnTo>
                    <a:pt x="505" y="372"/>
                  </a:lnTo>
                  <a:lnTo>
                    <a:pt x="556" y="458"/>
                  </a:lnTo>
                  <a:lnTo>
                    <a:pt x="601" y="548"/>
                  </a:lnTo>
                  <a:lnTo>
                    <a:pt x="637" y="642"/>
                  </a:lnTo>
                  <a:lnTo>
                    <a:pt x="666" y="738"/>
                  </a:lnTo>
                  <a:lnTo>
                    <a:pt x="687" y="837"/>
                  </a:lnTo>
                  <a:lnTo>
                    <a:pt x="700" y="938"/>
                  </a:lnTo>
                  <a:lnTo>
                    <a:pt x="704" y="1041"/>
                  </a:lnTo>
                  <a:lnTo>
                    <a:pt x="698" y="1147"/>
                  </a:lnTo>
                  <a:lnTo>
                    <a:pt x="686" y="1252"/>
                  </a:lnTo>
                  <a:lnTo>
                    <a:pt x="662" y="1355"/>
                  </a:lnTo>
                  <a:lnTo>
                    <a:pt x="632" y="1454"/>
                  </a:lnTo>
                  <a:lnTo>
                    <a:pt x="592" y="1551"/>
                  </a:lnTo>
                  <a:lnTo>
                    <a:pt x="543" y="1645"/>
                  </a:lnTo>
                  <a:lnTo>
                    <a:pt x="487" y="1735"/>
                  </a:lnTo>
                  <a:lnTo>
                    <a:pt x="424" y="1820"/>
                  </a:lnTo>
                  <a:lnTo>
                    <a:pt x="402" y="1838"/>
                  </a:lnTo>
                  <a:lnTo>
                    <a:pt x="377" y="1851"/>
                  </a:lnTo>
                  <a:lnTo>
                    <a:pt x="350" y="1854"/>
                  </a:lnTo>
                  <a:lnTo>
                    <a:pt x="328" y="1852"/>
                  </a:lnTo>
                  <a:lnTo>
                    <a:pt x="308" y="1845"/>
                  </a:lnTo>
                  <a:lnTo>
                    <a:pt x="289" y="1833"/>
                  </a:lnTo>
                  <a:lnTo>
                    <a:pt x="271" y="1813"/>
                  </a:lnTo>
                  <a:lnTo>
                    <a:pt x="260" y="1791"/>
                  </a:lnTo>
                  <a:lnTo>
                    <a:pt x="254" y="1768"/>
                  </a:lnTo>
                  <a:lnTo>
                    <a:pt x="256" y="1742"/>
                  </a:lnTo>
                  <a:lnTo>
                    <a:pt x="262" y="1719"/>
                  </a:lnTo>
                  <a:lnTo>
                    <a:pt x="276" y="1697"/>
                  </a:lnTo>
                  <a:lnTo>
                    <a:pt x="337" y="1616"/>
                  </a:lnTo>
                  <a:lnTo>
                    <a:pt x="390" y="1528"/>
                  </a:lnTo>
                  <a:lnTo>
                    <a:pt x="433" y="1438"/>
                  </a:lnTo>
                  <a:lnTo>
                    <a:pt x="467" y="1342"/>
                  </a:lnTo>
                  <a:lnTo>
                    <a:pt x="491" y="1243"/>
                  </a:lnTo>
                  <a:lnTo>
                    <a:pt x="507" y="1144"/>
                  </a:lnTo>
                  <a:lnTo>
                    <a:pt x="512" y="1041"/>
                  </a:lnTo>
                  <a:lnTo>
                    <a:pt x="507" y="947"/>
                  </a:lnTo>
                  <a:lnTo>
                    <a:pt x="494" y="853"/>
                  </a:lnTo>
                  <a:lnTo>
                    <a:pt x="475" y="763"/>
                  </a:lnTo>
                  <a:lnTo>
                    <a:pt x="446" y="675"/>
                  </a:lnTo>
                  <a:lnTo>
                    <a:pt x="408" y="592"/>
                  </a:lnTo>
                  <a:lnTo>
                    <a:pt x="364" y="510"/>
                  </a:lnTo>
                  <a:lnTo>
                    <a:pt x="314" y="433"/>
                  </a:lnTo>
                  <a:lnTo>
                    <a:pt x="256" y="361"/>
                  </a:lnTo>
                  <a:lnTo>
                    <a:pt x="191" y="294"/>
                  </a:lnTo>
                  <a:lnTo>
                    <a:pt x="119" y="233"/>
                  </a:lnTo>
                  <a:lnTo>
                    <a:pt x="43" y="177"/>
                  </a:lnTo>
                  <a:lnTo>
                    <a:pt x="23" y="161"/>
                  </a:lnTo>
                  <a:lnTo>
                    <a:pt x="9" y="139"/>
                  </a:lnTo>
                  <a:lnTo>
                    <a:pt x="2" y="117"/>
                  </a:lnTo>
                  <a:lnTo>
                    <a:pt x="0" y="92"/>
                  </a:lnTo>
                  <a:lnTo>
                    <a:pt x="3" y="67"/>
                  </a:lnTo>
                  <a:lnTo>
                    <a:pt x="14" y="45"/>
                  </a:lnTo>
                  <a:lnTo>
                    <a:pt x="32" y="25"/>
                  </a:lnTo>
                  <a:lnTo>
                    <a:pt x="52" y="11"/>
                  </a:lnTo>
                  <a:lnTo>
                    <a:pt x="76" y="4"/>
                  </a:lnTo>
                  <a:lnTo>
                    <a:pt x="9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2" name="Google Shape;82;p5"/>
            <p:cNvSpPr/>
            <p:nvPr/>
          </p:nvSpPr>
          <p:spPr>
            <a:xfrm>
              <a:off x="2260" y="989"/>
              <a:ext cx="199" cy="104"/>
            </a:xfrm>
            <a:custGeom>
              <a:rect b="b" l="l" r="r" t="t"/>
              <a:pathLst>
                <a:path extrusionOk="0" h="209" w="397">
                  <a:moveTo>
                    <a:pt x="96" y="0"/>
                  </a:moveTo>
                  <a:lnTo>
                    <a:pt x="208" y="3"/>
                  </a:lnTo>
                  <a:lnTo>
                    <a:pt x="318" y="20"/>
                  </a:lnTo>
                  <a:lnTo>
                    <a:pt x="349" y="29"/>
                  </a:lnTo>
                  <a:lnTo>
                    <a:pt x="372" y="47"/>
                  </a:lnTo>
                  <a:lnTo>
                    <a:pt x="388" y="72"/>
                  </a:lnTo>
                  <a:lnTo>
                    <a:pt x="397" y="101"/>
                  </a:lnTo>
                  <a:lnTo>
                    <a:pt x="396" y="131"/>
                  </a:lnTo>
                  <a:lnTo>
                    <a:pt x="387" y="157"/>
                  </a:lnTo>
                  <a:lnTo>
                    <a:pt x="372" y="178"/>
                  </a:lnTo>
                  <a:lnTo>
                    <a:pt x="352" y="194"/>
                  </a:lnTo>
                  <a:lnTo>
                    <a:pt x="329" y="205"/>
                  </a:lnTo>
                  <a:lnTo>
                    <a:pt x="302" y="209"/>
                  </a:lnTo>
                  <a:lnTo>
                    <a:pt x="284" y="207"/>
                  </a:lnTo>
                  <a:lnTo>
                    <a:pt x="192" y="194"/>
                  </a:lnTo>
                  <a:lnTo>
                    <a:pt x="96" y="191"/>
                  </a:lnTo>
                  <a:lnTo>
                    <a:pt x="65" y="185"/>
                  </a:lnTo>
                  <a:lnTo>
                    <a:pt x="40" y="173"/>
                  </a:lnTo>
                  <a:lnTo>
                    <a:pt x="18" y="151"/>
                  </a:lnTo>
                  <a:lnTo>
                    <a:pt x="6" y="126"/>
                  </a:lnTo>
                  <a:lnTo>
                    <a:pt x="0" y="95"/>
                  </a:lnTo>
                  <a:lnTo>
                    <a:pt x="6" y="65"/>
                  </a:lnTo>
                  <a:lnTo>
                    <a:pt x="18" y="38"/>
                  </a:lnTo>
                  <a:lnTo>
                    <a:pt x="40" y="18"/>
                  </a:lnTo>
                  <a:lnTo>
                    <a:pt x="65" y="3"/>
                  </a:lnTo>
                  <a:lnTo>
                    <a:pt x="9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83" name="Google Shape;83;p5"/>
          <p:cNvSpPr txBox="1"/>
          <p:nvPr/>
        </p:nvSpPr>
        <p:spPr>
          <a:xfrm>
            <a:off x="84900" y="4769188"/>
            <a:ext cx="4364100" cy="8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rPr b="1" lang="en-US" sz="3400">
                <a:solidFill>
                  <a:srgbClr val="6CA2D7"/>
                </a:solidFill>
              </a:rPr>
              <a:t>Στόχοι </a:t>
            </a:r>
            <a:endParaRPr b="0" i="0" sz="3200" u="none" cap="none" strike="noStrike">
              <a:solidFill>
                <a:srgbClr val="000000"/>
              </a:solidFill>
              <a:latin typeface="Arial"/>
              <a:ea typeface="Arial"/>
              <a:cs typeface="Arial"/>
              <a:sym typeface="Arial"/>
            </a:endParaRPr>
          </a:p>
        </p:txBody>
      </p:sp>
      <p:cxnSp>
        <p:nvCxnSpPr>
          <p:cNvPr id="84" name="Google Shape;84;p5"/>
          <p:cNvCxnSpPr/>
          <p:nvPr/>
        </p:nvCxnSpPr>
        <p:spPr>
          <a:xfrm>
            <a:off x="0" y="5959725"/>
            <a:ext cx="3962100" cy="2100"/>
          </a:xfrm>
          <a:prstGeom prst="straightConnector1">
            <a:avLst/>
          </a:prstGeom>
          <a:noFill/>
          <a:ln cap="flat" cmpd="sng" w="28575">
            <a:solidFill>
              <a:schemeClr val="dk2"/>
            </a:solidFill>
            <a:prstDash val="solid"/>
            <a:round/>
            <a:headEnd len="sm" w="sm" type="none"/>
            <a:tailEnd len="sm" w="sm" type="none"/>
          </a:ln>
        </p:spPr>
      </p:cxnSp>
      <p:sp>
        <p:nvSpPr>
          <p:cNvPr id="85" name="Google Shape;85;p5"/>
          <p:cNvSpPr txBox="1"/>
          <p:nvPr/>
        </p:nvSpPr>
        <p:spPr>
          <a:xfrm>
            <a:off x="84900" y="3012375"/>
            <a:ext cx="4107300" cy="180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1900" u="none" cap="none" strike="noStrike">
                <a:solidFill>
                  <a:srgbClr val="033568"/>
                </a:solidFill>
                <a:latin typeface="Arial"/>
                <a:ea typeface="Arial"/>
                <a:cs typeface="Arial"/>
                <a:sym typeface="Arial"/>
              </a:rPr>
              <a:t>Erasmus+ </a:t>
            </a:r>
            <a:r>
              <a:rPr lang="en-US" sz="1900">
                <a:solidFill>
                  <a:srgbClr val="033568"/>
                </a:solidFill>
              </a:rPr>
              <a:t>έργο στην κατηγορία Ανώτατη Εκπαίδευση</a:t>
            </a:r>
            <a:endParaRPr sz="1900">
              <a:solidFill>
                <a:srgbClr val="033568"/>
              </a:solidFill>
            </a:endParaRPr>
          </a:p>
          <a:p>
            <a:pPr indent="0" lvl="0" marL="0" marR="0" rtl="0" algn="l">
              <a:lnSpc>
                <a:spcPct val="100000"/>
              </a:lnSpc>
              <a:spcBef>
                <a:spcPts val="0"/>
              </a:spcBef>
              <a:spcAft>
                <a:spcPts val="0"/>
              </a:spcAft>
              <a:buClr>
                <a:srgbClr val="000000"/>
              </a:buClr>
              <a:buSzPts val="2100"/>
              <a:buFont typeface="Arial"/>
              <a:buNone/>
            </a:pPr>
            <a:r>
              <a:t/>
            </a:r>
            <a:endParaRPr b="0" i="0" sz="1900" u="none" cap="none" strike="noStrike">
              <a:solidFill>
                <a:srgbClr val="03356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lang="en-US" sz="1900">
                <a:solidFill>
                  <a:srgbClr val="033568"/>
                </a:solidFill>
              </a:rPr>
              <a:t>Μάρτιος </a:t>
            </a:r>
            <a:r>
              <a:rPr b="0" i="0" lang="en-US" sz="1900" u="none" cap="none" strike="noStrike">
                <a:solidFill>
                  <a:srgbClr val="033568"/>
                </a:solidFill>
                <a:latin typeface="Arial"/>
                <a:ea typeface="Arial"/>
                <a:cs typeface="Arial"/>
                <a:sym typeface="Arial"/>
              </a:rPr>
              <a:t>2025</a:t>
            </a:r>
            <a:r>
              <a:rPr lang="en-US" sz="1900">
                <a:solidFill>
                  <a:srgbClr val="033568"/>
                </a:solidFill>
              </a:rPr>
              <a:t> -</a:t>
            </a:r>
            <a:r>
              <a:rPr b="0" i="0" lang="en-US" sz="1900" u="none" cap="none" strike="noStrike">
                <a:solidFill>
                  <a:srgbClr val="033568"/>
                </a:solidFill>
                <a:latin typeface="Arial"/>
                <a:ea typeface="Arial"/>
                <a:cs typeface="Arial"/>
                <a:sym typeface="Arial"/>
              </a:rPr>
              <a:t> </a:t>
            </a:r>
            <a:r>
              <a:rPr lang="en-US" sz="1900">
                <a:solidFill>
                  <a:srgbClr val="033568"/>
                </a:solidFill>
              </a:rPr>
              <a:t>Φεβρουάριος </a:t>
            </a:r>
            <a:r>
              <a:rPr b="0" i="0" lang="en-US" sz="1900" u="none" cap="none" strike="noStrike">
                <a:solidFill>
                  <a:srgbClr val="033568"/>
                </a:solidFill>
                <a:latin typeface="Arial"/>
                <a:ea typeface="Arial"/>
                <a:cs typeface="Arial"/>
                <a:sym typeface="Arial"/>
              </a:rPr>
              <a:t>2027</a:t>
            </a:r>
            <a:endParaRPr b="0" i="0" sz="1900" u="none" cap="none" strike="noStrike">
              <a:solidFill>
                <a:srgbClr val="033568"/>
              </a:solidFill>
              <a:latin typeface="Arial"/>
              <a:ea typeface="Arial"/>
              <a:cs typeface="Arial"/>
              <a:sym typeface="Arial"/>
            </a:endParaRPr>
          </a:p>
        </p:txBody>
      </p:sp>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86" name="Google Shape;86;p5"/>
          <p:cNvPicPr preferRelativeResize="0"/>
          <p:nvPr/>
        </p:nvPicPr>
        <p:blipFill rotWithShape="1">
          <a:blip r:embed="rId3">
            <a:alphaModFix/>
          </a:blip>
          <a:srcRect b="38388" l="0" r="0" t="35821"/>
          <a:stretch/>
        </p:blipFill>
        <p:spPr>
          <a:xfrm>
            <a:off x="84910" y="143226"/>
            <a:ext cx="2897060" cy="747163"/>
          </a:xfrm>
          <a:prstGeom prst="rect">
            <a:avLst/>
          </a:prstGeom>
          <a:noFill/>
          <a:ln>
            <a:noFill/>
          </a:ln>
        </p:spPr>
      </p:pic>
      <p:sp>
        <p:nvSpPr>
          <p:cNvPr id="87" name="Google Shape;87;p5"/>
          <p:cNvSpPr txBox="1"/>
          <p:nvPr/>
        </p:nvSpPr>
        <p:spPr>
          <a:xfrm>
            <a:off x="84900" y="980463"/>
            <a:ext cx="56637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033568"/>
                </a:solidFill>
              </a:rPr>
              <a:t>Τομείς εστίασης:</a:t>
            </a:r>
            <a:endParaRPr sz="2000">
              <a:solidFill>
                <a:srgbClr val="033568"/>
              </a:solidFill>
            </a:endParaRPr>
          </a:p>
          <a:p>
            <a:pPr indent="-355600" lvl="0" marL="457200" rtl="0" algn="l">
              <a:spcBef>
                <a:spcPts val="0"/>
              </a:spcBef>
              <a:spcAft>
                <a:spcPts val="0"/>
              </a:spcAft>
              <a:buClr>
                <a:srgbClr val="033568"/>
              </a:buClr>
              <a:buSzPts val="2000"/>
              <a:buChar char="●"/>
            </a:pPr>
            <a:r>
              <a:rPr lang="en-US" sz="2000">
                <a:solidFill>
                  <a:srgbClr val="033568"/>
                </a:solidFill>
              </a:rPr>
              <a:t>ενίσχυση της συνεργασίας μεταξύ της τριτοβάθμιας εκπαίδευσης και της κοινωνίας</a:t>
            </a:r>
            <a:endParaRPr sz="2000">
              <a:solidFill>
                <a:srgbClr val="033568"/>
              </a:solidFill>
            </a:endParaRPr>
          </a:p>
          <a:p>
            <a:pPr indent="-355600" lvl="0" marL="457200" rtl="0" algn="l">
              <a:spcBef>
                <a:spcPts val="0"/>
              </a:spcBef>
              <a:spcAft>
                <a:spcPts val="0"/>
              </a:spcAft>
              <a:buClr>
                <a:srgbClr val="033568"/>
              </a:buClr>
              <a:buSzPts val="2000"/>
              <a:buChar char="●"/>
            </a:pPr>
            <a:r>
              <a:rPr lang="en-US" sz="2000">
                <a:solidFill>
                  <a:srgbClr val="033568"/>
                </a:solidFill>
              </a:rPr>
              <a:t>ενίσχυση της συνεργασίας μεταξύ των πανεπιστημιακών βιβλιοθηκών της ΕΕ και της Ουκρανίας.</a:t>
            </a:r>
            <a:endParaRPr sz="2600">
              <a:solidFill>
                <a:srgbClr val="033568"/>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p:tgtEl>
                                          <p:spTgt spid="44"/>
                                        </p:tgtEl>
                                        <p:attrNameLst>
                                          <p:attrName>ppt_w</p:attrName>
                                        </p:attrNameLst>
                                      </p:cBhvr>
                                      <p:tavLst>
                                        <p:tav fmla="" tm="0">
                                          <p:val>
                                            <p:strVal val="0"/>
                                          </p:val>
                                        </p:tav>
                                        <p:tav fmla="" tm="100000">
                                          <p:val>
                                            <p:strVal val="#ppt_w"/>
                                          </p:val>
                                        </p:tav>
                                      </p:tavLst>
                                    </p:anim>
                                    <p:anim calcmode="lin" valueType="num">
                                      <p:cBhvr additive="base">
                                        <p:cTn dur="500"/>
                                        <p:tgtEl>
                                          <p:spTgt spid="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p:tgtEl>
                                          <p:spTgt spid="47"/>
                                        </p:tgtEl>
                                        <p:attrNameLst>
                                          <p:attrName>ppt_w</p:attrName>
                                        </p:attrNameLst>
                                      </p:cBhvr>
                                      <p:tavLst>
                                        <p:tav fmla="" tm="0">
                                          <p:val>
                                            <p:strVal val="0"/>
                                          </p:val>
                                        </p:tav>
                                        <p:tav fmla="" tm="100000">
                                          <p:val>
                                            <p:strVal val="#ppt_w"/>
                                          </p:val>
                                        </p:tav>
                                      </p:tavLst>
                                    </p:anim>
                                    <p:anim calcmode="lin" valueType="num">
                                      <p:cBhvr additive="base">
                                        <p:cTn dur="500"/>
                                        <p:tgtEl>
                                          <p:spTgt spid="4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500"/>
                                        <p:tgtEl>
                                          <p:spTgt spid="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5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500"/>
                                        <p:tgtEl>
                                          <p:spTgt spid="51"/>
                                        </p:tgtEl>
                                      </p:cBhvr>
                                    </p:animEffect>
                                  </p:childTnLst>
                                </p:cTn>
                              </p:par>
                              <p:par>
                                <p:cTn fill="hold" nodeType="with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500"/>
                                        <p:tgtEl>
                                          <p:spTgt spid="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23"/>
          <p:cNvSpPr txBox="1"/>
          <p:nvPr/>
        </p:nvSpPr>
        <p:spPr>
          <a:xfrm>
            <a:off x="856923" y="102384"/>
            <a:ext cx="8946300" cy="834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800">
                <a:solidFill>
                  <a:srgbClr val="033568"/>
                </a:solidFill>
              </a:rPr>
              <a:t>Τι έπεται;</a:t>
            </a:r>
            <a:endParaRPr sz="2800"/>
          </a:p>
        </p:txBody>
      </p:sp>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302" name="Google Shape;302;p23"/>
          <p:cNvPicPr preferRelativeResize="0"/>
          <p:nvPr/>
        </p:nvPicPr>
        <p:blipFill rotWithShape="1">
          <a:blip r:embed="rId3">
            <a:alphaModFix/>
          </a:blip>
          <a:srcRect b="29993" l="0" r="0" t="30673"/>
          <a:stretch/>
        </p:blipFill>
        <p:spPr>
          <a:xfrm>
            <a:off x="10179824" y="5713199"/>
            <a:ext cx="2041994" cy="809756"/>
          </a:xfrm>
          <a:custGeom>
            <a:rect b="b" l="l" r="r" t="t"/>
            <a:pathLst>
              <a:path extrusionOk="0" h="4694238" w="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ln>
            <a:noFill/>
          </a:ln>
        </p:spPr>
      </p:pic>
      <p:sp>
        <p:nvSpPr>
          <p:cNvPr id="303" name="Google Shape;303;p23"/>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4" name="Google Shape;304;p23"/>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5" name="Google Shape;305;p23"/>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4">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306" name="Google Shape;306;p23"/>
          <p:cNvSpPr txBox="1"/>
          <p:nvPr/>
        </p:nvSpPr>
        <p:spPr>
          <a:xfrm>
            <a:off x="578850" y="982986"/>
            <a:ext cx="11034300" cy="494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sz="2400"/>
          </a:p>
          <a:p>
            <a:pPr indent="0" lvl="0" marL="0" marR="0" rtl="0" algn="l">
              <a:lnSpc>
                <a:spcPct val="100000"/>
              </a:lnSpc>
              <a:spcBef>
                <a:spcPts val="600"/>
              </a:spcBef>
              <a:spcAft>
                <a:spcPts val="0"/>
              </a:spcAft>
              <a:buNone/>
            </a:pPr>
            <a:r>
              <a:rPr b="1" lang="en-US" sz="2400"/>
              <a:t>Επόμενο εργ</a:t>
            </a:r>
            <a:r>
              <a:rPr b="1" lang="en-US" sz="2400"/>
              <a:t>αστήριο</a:t>
            </a:r>
            <a:r>
              <a:rPr lang="en-US" sz="2400"/>
              <a:t>: 19 </a:t>
            </a:r>
            <a:r>
              <a:rPr lang="en-US" sz="2400"/>
              <a:t>Μαΐου</a:t>
            </a:r>
            <a:r>
              <a:rPr lang="en-US" sz="2400"/>
              <a:t> στις 14:00 (διαδικτυακά)</a:t>
            </a:r>
            <a:endParaRPr sz="2400"/>
          </a:p>
          <a:p>
            <a:pPr indent="0" lvl="0" marL="0" marR="0" rtl="0" algn="l">
              <a:lnSpc>
                <a:spcPct val="100000"/>
              </a:lnSpc>
              <a:spcBef>
                <a:spcPts val="600"/>
              </a:spcBef>
              <a:spcAft>
                <a:spcPts val="0"/>
              </a:spcAft>
              <a:buNone/>
            </a:pPr>
            <a:r>
              <a:rPr lang="en-US" sz="2400">
                <a:highlight>
                  <a:schemeClr val="lt1"/>
                </a:highlight>
              </a:rPr>
              <a:t>Πού απευθύνεται: </a:t>
            </a:r>
            <a:r>
              <a:rPr lang="en-US" sz="2400"/>
              <a:t>Βιβλιοθήκες</a:t>
            </a:r>
            <a:r>
              <a:rPr lang="en-US" sz="2400"/>
              <a:t> που επιθυμούν να προσαρμόσουν το πλάνο βιωσιμότητας για σχεδιασμό δικής τους δράσης. </a:t>
            </a:r>
            <a:endParaRPr sz="2400"/>
          </a:p>
          <a:p>
            <a:pPr indent="0" lvl="0" marL="0" marR="0" rtl="0" algn="l">
              <a:lnSpc>
                <a:spcPct val="100000"/>
              </a:lnSpc>
              <a:spcBef>
                <a:spcPts val="600"/>
              </a:spcBef>
              <a:spcAft>
                <a:spcPts val="0"/>
              </a:spcAft>
              <a:buNone/>
            </a:pPr>
            <a:r>
              <a:t/>
            </a:r>
            <a:endParaRPr sz="2400"/>
          </a:p>
          <a:p>
            <a:pPr indent="0" lvl="0" marL="0" marR="0" rtl="0" algn="l">
              <a:lnSpc>
                <a:spcPct val="100000"/>
              </a:lnSpc>
              <a:spcBef>
                <a:spcPts val="600"/>
              </a:spcBef>
              <a:spcAft>
                <a:spcPts val="0"/>
              </a:spcAft>
              <a:buNone/>
            </a:pPr>
            <a:r>
              <a:rPr b="1" lang="en-US" sz="2400"/>
              <a:t>Τελική εκδήλωση</a:t>
            </a:r>
            <a:r>
              <a:rPr lang="en-US" sz="2400"/>
              <a:t>: </a:t>
            </a:r>
            <a:r>
              <a:rPr lang="en-US" sz="2400">
                <a:solidFill>
                  <a:schemeClr val="dk1"/>
                </a:solidFill>
              </a:rPr>
              <a:t>9 Ιουνίου στις 12:00 (υβριδικά)</a:t>
            </a:r>
            <a:endParaRPr sz="2400">
              <a:solidFill>
                <a:schemeClr val="dk1"/>
              </a:solidFill>
              <a:highlight>
                <a:srgbClr val="FFFF00"/>
              </a:highlight>
            </a:endParaRPr>
          </a:p>
          <a:p>
            <a:pPr indent="0" lvl="0" marL="0" marR="0" rtl="0" algn="l">
              <a:lnSpc>
                <a:spcPct val="100000"/>
              </a:lnSpc>
              <a:spcBef>
                <a:spcPts val="600"/>
              </a:spcBef>
              <a:spcAft>
                <a:spcPts val="600"/>
              </a:spcAft>
              <a:buNone/>
            </a:pPr>
            <a:r>
              <a:rPr lang="en-US" sz="2400"/>
              <a:t>Σκοπός: Παρουσίαση της δράσης και παρουσίαση των πλάνων </a:t>
            </a:r>
            <a:r>
              <a:rPr lang="en-US" sz="2400"/>
              <a:t>των βιβλιοθηκών με στόχο κι άλλες βιβλιοθήκες να υιοθετήσουν τη δράση. </a:t>
            </a:r>
            <a:endParaRPr sz="2400">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24"/>
          <p:cNvSpPr txBox="1"/>
          <p:nvPr/>
        </p:nvSpPr>
        <p:spPr>
          <a:xfrm>
            <a:off x="788123" y="-327228"/>
            <a:ext cx="8946300" cy="834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800">
                <a:solidFill>
                  <a:srgbClr val="033568"/>
                </a:solidFill>
              </a:rPr>
              <a:t>Βιβλιογραφία</a:t>
            </a:r>
            <a:endParaRPr sz="2800"/>
          </a:p>
        </p:txBody>
      </p:sp>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312" name="Google Shape;312;p24"/>
          <p:cNvPicPr preferRelativeResize="0"/>
          <p:nvPr/>
        </p:nvPicPr>
        <p:blipFill rotWithShape="1">
          <a:blip r:embed="rId3">
            <a:alphaModFix/>
          </a:blip>
          <a:srcRect b="29993" l="0" r="0" t="30673"/>
          <a:stretch/>
        </p:blipFill>
        <p:spPr>
          <a:xfrm>
            <a:off x="10179824" y="5713199"/>
            <a:ext cx="2041994" cy="809756"/>
          </a:xfrm>
          <a:custGeom>
            <a:rect b="b" l="l" r="r" t="t"/>
            <a:pathLst>
              <a:path extrusionOk="0" h="4694238" w="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ln>
            <a:noFill/>
          </a:ln>
        </p:spPr>
      </p:pic>
      <p:sp>
        <p:nvSpPr>
          <p:cNvPr id="313" name="Google Shape;313;p24"/>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4" name="Google Shape;314;p24"/>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5" name="Google Shape;315;p24"/>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4">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316" name="Google Shape;316;p24"/>
          <p:cNvSpPr txBox="1"/>
          <p:nvPr/>
        </p:nvSpPr>
        <p:spPr>
          <a:xfrm>
            <a:off x="578850" y="507674"/>
            <a:ext cx="11034300" cy="494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2000">
                <a:solidFill>
                  <a:schemeClr val="dk1"/>
                </a:solidFill>
              </a:rPr>
              <a:t>Ενδεικτικές πηγές </a:t>
            </a:r>
            <a:endParaRPr sz="2000">
              <a:solidFill>
                <a:schemeClr val="dk1"/>
              </a:solidFill>
            </a:endParaRPr>
          </a:p>
          <a:p>
            <a:pPr indent="-355600" lvl="0" marL="269999" rtl="0" algn="l">
              <a:lnSpc>
                <a:spcPct val="115000"/>
              </a:lnSpc>
              <a:spcBef>
                <a:spcPts val="0"/>
              </a:spcBef>
              <a:spcAft>
                <a:spcPts val="0"/>
              </a:spcAft>
              <a:buClr>
                <a:schemeClr val="dk1"/>
              </a:buClr>
              <a:buSzPts val="2000"/>
              <a:buChar char="●"/>
            </a:pPr>
            <a:r>
              <a:rPr lang="en-US" sz="2000">
                <a:solidFill>
                  <a:schemeClr val="dk1"/>
                </a:solidFill>
              </a:rPr>
              <a:t>Krishna Nandanan et al., Multi-stakeholder-centric micro-level sustainability assessments and policy recommendations, Environmental and Sustainability Indicators, Volume 26, 2025, 100710, ISSN 2665-9727, </a:t>
            </a:r>
            <a:r>
              <a:rPr lang="en-US" sz="2000" u="sng">
                <a:solidFill>
                  <a:srgbClr val="1155CC"/>
                </a:solidFill>
                <a:hlinkClick r:id="rId5">
                  <a:extLst>
                    <a:ext uri="{A12FA001-AC4F-418D-AE19-62706E023703}">
                      <ahyp:hlinkClr val="tx"/>
                    </a:ext>
                  </a:extLst>
                </a:hlinkClick>
              </a:rPr>
              <a:t>https://doi.org/10.1016/j.indic.2025.100710</a:t>
            </a:r>
            <a:r>
              <a:rPr lang="en-US" sz="2000">
                <a:solidFill>
                  <a:schemeClr val="dk1"/>
                </a:solidFill>
              </a:rPr>
              <a:t> Retrieved from: </a:t>
            </a:r>
            <a:r>
              <a:rPr lang="en-US" sz="2000" u="sng">
                <a:solidFill>
                  <a:srgbClr val="1155CC"/>
                </a:solidFill>
                <a:hlinkClick r:id="rId6">
                  <a:extLst>
                    <a:ext uri="{A12FA001-AC4F-418D-AE19-62706E023703}">
                      <ahyp:hlinkClr val="tx"/>
                    </a:ext>
                  </a:extLst>
                </a:hlinkClick>
              </a:rPr>
              <a:t>https://www.sciencedirect.com/science/article/pii/S266597272500131X</a:t>
            </a:r>
            <a:r>
              <a:rPr lang="en-US" sz="2000">
                <a:solidFill>
                  <a:schemeClr val="dk1"/>
                </a:solidFill>
              </a:rPr>
              <a:t> </a:t>
            </a:r>
            <a:endParaRPr sz="2000">
              <a:solidFill>
                <a:schemeClr val="dk1"/>
              </a:solidFill>
            </a:endParaRPr>
          </a:p>
          <a:p>
            <a:pPr indent="-355600" lvl="0" marL="269999" rtl="0" algn="l">
              <a:lnSpc>
                <a:spcPct val="115000"/>
              </a:lnSpc>
              <a:spcBef>
                <a:spcPts val="0"/>
              </a:spcBef>
              <a:spcAft>
                <a:spcPts val="0"/>
              </a:spcAft>
              <a:buClr>
                <a:schemeClr val="dk1"/>
              </a:buClr>
              <a:buSzPts val="2000"/>
              <a:buChar char="●"/>
            </a:pPr>
            <a:r>
              <a:rPr lang="en-US" sz="2000">
                <a:solidFill>
                  <a:schemeClr val="dk1"/>
                </a:solidFill>
              </a:rPr>
              <a:t>Treinta et al., Design and Implementation Factors for Performance Measurement in Non-profit Organizations: A Literature Review. 2020, Front. Psychol. 11:1799. doi: 10.3389/fpsyg.2020.01799 Retrieved from: </a:t>
            </a:r>
            <a:r>
              <a:rPr lang="en-US" sz="2000" u="sng">
                <a:solidFill>
                  <a:srgbClr val="1155CC"/>
                </a:solidFill>
                <a:hlinkClick r:id="rId7">
                  <a:extLst>
                    <a:ext uri="{A12FA001-AC4F-418D-AE19-62706E023703}">
                      <ahyp:hlinkClr val="tx"/>
                    </a:ext>
                  </a:extLst>
                </a:hlinkClick>
              </a:rPr>
              <a:t>https://www.frontiersin.org/journals/psychology/articles/10.3389/fpsyg.2020.01799/full#cite</a:t>
            </a:r>
            <a:r>
              <a:rPr lang="en-US" sz="2000">
                <a:solidFill>
                  <a:schemeClr val="dk1"/>
                </a:solidFill>
              </a:rPr>
              <a:t> </a:t>
            </a:r>
            <a:endParaRPr sz="2000">
              <a:solidFill>
                <a:schemeClr val="dk1"/>
              </a:solidFill>
            </a:endParaRPr>
          </a:p>
          <a:p>
            <a:pPr indent="-355600" lvl="0" marL="269999" rtl="0" algn="l">
              <a:lnSpc>
                <a:spcPct val="115000"/>
              </a:lnSpc>
              <a:spcBef>
                <a:spcPts val="0"/>
              </a:spcBef>
              <a:spcAft>
                <a:spcPts val="0"/>
              </a:spcAft>
              <a:buClr>
                <a:schemeClr val="dk1"/>
              </a:buClr>
              <a:buSzPts val="2000"/>
              <a:buChar char="●"/>
            </a:pPr>
            <a:r>
              <a:rPr lang="en-US" sz="2000">
                <a:solidFill>
                  <a:schemeClr val="dk1"/>
                </a:solidFill>
                <a:uFill>
                  <a:noFill/>
                </a:uFill>
                <a:hlinkClick r:id="rId8">
                  <a:extLst>
                    <a:ext uri="{A12FA001-AC4F-418D-AE19-62706E023703}">
                      <ahyp:hlinkClr val="tx"/>
                    </a:ext>
                  </a:extLst>
                </a:hlinkClick>
              </a:rPr>
              <a:t>Samuel Greengard,</a:t>
            </a:r>
            <a:r>
              <a:rPr lang="en-US" sz="2000">
                <a:solidFill>
                  <a:schemeClr val="dk1"/>
                </a:solidFill>
              </a:rPr>
              <a:t> Ways to Make Sustainability More Viable via Crowdsourcing, 2023, Information Week. Retrieved from: </a:t>
            </a:r>
            <a:r>
              <a:rPr lang="en-US" sz="2000" u="sng">
                <a:solidFill>
                  <a:srgbClr val="1155CC"/>
                </a:solidFill>
                <a:hlinkClick r:id="rId9">
                  <a:extLst>
                    <a:ext uri="{A12FA001-AC4F-418D-AE19-62706E023703}">
                      <ahyp:hlinkClr val="tx"/>
                    </a:ext>
                  </a:extLst>
                </a:hlinkClick>
              </a:rPr>
              <a:t>https://www.informationweek.com/sustainability/ways-to-make-sustainability-more-viable-via-crowdsourcing</a:t>
            </a:r>
            <a:r>
              <a:rPr lang="en-US" sz="2000">
                <a:solidFill>
                  <a:schemeClr val="dk1"/>
                </a:solidFill>
              </a:rPr>
              <a:t> </a:t>
            </a:r>
            <a:endParaRPr sz="2000"/>
          </a:p>
          <a:p>
            <a:pPr indent="0" lvl="0" marL="0" marR="0" rtl="0" algn="l">
              <a:lnSpc>
                <a:spcPct val="100000"/>
              </a:lnSpc>
              <a:spcBef>
                <a:spcPts val="0"/>
              </a:spcBef>
              <a:spcAft>
                <a:spcPts val="600"/>
              </a:spcAft>
              <a:buNone/>
            </a:pPr>
            <a:r>
              <a:t/>
            </a:r>
            <a:endParaRPr sz="2400">
              <a:highlight>
                <a:srgbClr val="FFFF0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5"/>
          <p:cNvSpPr txBox="1"/>
          <p:nvPr/>
        </p:nvSpPr>
        <p:spPr>
          <a:xfrm>
            <a:off x="1619400" y="1080525"/>
            <a:ext cx="8953200" cy="1508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i="1" lang="en-US" sz="4300">
                <a:solidFill>
                  <a:srgbClr val="0057B7"/>
                </a:solidFill>
              </a:rPr>
              <a:t>Ευχαριστούμε πολύ!</a:t>
            </a:r>
            <a:endParaRPr i="1" sz="4300">
              <a:solidFill>
                <a:srgbClr val="0057B7"/>
              </a:solidFill>
            </a:endParaRPr>
          </a:p>
          <a:p>
            <a:pPr indent="0" lvl="0" marL="0" marR="0" rtl="0" algn="ctr">
              <a:lnSpc>
                <a:spcPct val="100000"/>
              </a:lnSpc>
              <a:spcBef>
                <a:spcPts val="0"/>
              </a:spcBef>
              <a:spcAft>
                <a:spcPts val="0"/>
              </a:spcAft>
              <a:buClr>
                <a:srgbClr val="000000"/>
              </a:buClr>
              <a:buSzPts val="3800"/>
              <a:buFont typeface="Arial"/>
              <a:buNone/>
            </a:pPr>
            <a:r>
              <a:t/>
            </a:r>
            <a:endParaRPr b="0" i="1" sz="4300" u="none" cap="none" strike="noStrike">
              <a:solidFill>
                <a:srgbClr val="0057B7"/>
              </a:solidFill>
              <a:latin typeface="Arial"/>
              <a:ea typeface="Arial"/>
              <a:cs typeface="Arial"/>
              <a:sym typeface="Arial"/>
            </a:endParaRPr>
          </a:p>
        </p:txBody>
      </p:sp>
      <p:sp>
        <p:nvSpPr>
          <p:cNvPr id="323" name="Google Shape;323;p25"/>
          <p:cNvSpPr txBox="1"/>
          <p:nvPr/>
        </p:nvSpPr>
        <p:spPr>
          <a:xfrm>
            <a:off x="-464375" y="2096488"/>
            <a:ext cx="9046500" cy="2547000"/>
          </a:xfrm>
          <a:prstGeom prst="rect">
            <a:avLst/>
          </a:prstGeom>
          <a:noFill/>
          <a:ln>
            <a:noFill/>
          </a:ln>
        </p:spPr>
        <p:txBody>
          <a:bodyPr anchorCtr="0" anchor="t" bIns="91425" lIns="91425" spcFirstLastPara="1" rIns="91425" wrap="square" tIns="91425">
            <a:noAutofit/>
          </a:bodyPr>
          <a:lstStyle/>
          <a:p>
            <a:pPr indent="0" lvl="0" marL="457200" rtl="0" algn="l">
              <a:lnSpc>
                <a:spcPct val="140000"/>
              </a:lnSpc>
              <a:spcBef>
                <a:spcPts val="0"/>
              </a:spcBef>
              <a:spcAft>
                <a:spcPts val="0"/>
              </a:spcAft>
              <a:buNone/>
            </a:pPr>
            <a:r>
              <a:rPr lang="en-US" sz="2200">
                <a:solidFill>
                  <a:srgbClr val="033568"/>
                </a:solidFill>
              </a:rPr>
              <a:t>Ιστοσελίδα CAELUM</a:t>
            </a:r>
            <a:r>
              <a:rPr lang="en-US" sz="2200"/>
              <a:t>: </a:t>
            </a:r>
            <a:r>
              <a:rPr lang="en-US" sz="2200" u="sng">
                <a:solidFill>
                  <a:schemeClr val="hlink"/>
                </a:solidFill>
                <a:hlinkClick r:id="rId3"/>
              </a:rPr>
              <a:t>https://caelum.ut.ee/</a:t>
            </a:r>
            <a:r>
              <a:rPr lang="en-US" sz="2200"/>
              <a:t> </a:t>
            </a:r>
            <a:endParaRPr sz="2200"/>
          </a:p>
          <a:p>
            <a:pPr indent="0" lvl="0" marL="457200" rtl="0" algn="l">
              <a:lnSpc>
                <a:spcPct val="140000"/>
              </a:lnSpc>
              <a:spcBef>
                <a:spcPts val="0"/>
              </a:spcBef>
              <a:spcAft>
                <a:spcPts val="0"/>
              </a:spcAft>
              <a:buNone/>
            </a:pPr>
            <a:r>
              <a:rPr lang="en-US" sz="2200">
                <a:solidFill>
                  <a:srgbClr val="033568"/>
                </a:solidFill>
              </a:rPr>
              <a:t>Δράση στην Ελλάδα: </a:t>
            </a:r>
            <a:r>
              <a:rPr lang="en-US" sz="2200" u="sng">
                <a:solidFill>
                  <a:schemeClr val="hlink"/>
                </a:solidFill>
                <a:hlinkClick r:id="rId4"/>
              </a:rPr>
              <a:t>https://web2learn.eu/el/caelum/</a:t>
            </a:r>
            <a:r>
              <a:rPr lang="en-US" sz="2200">
                <a:solidFill>
                  <a:srgbClr val="033568"/>
                </a:solidFill>
              </a:rPr>
              <a:t> </a:t>
            </a:r>
            <a:endParaRPr sz="2200">
              <a:solidFill>
                <a:srgbClr val="033568"/>
              </a:solidFill>
            </a:endParaRPr>
          </a:p>
          <a:p>
            <a:pPr indent="0" lvl="0" marL="457200" marR="0" rtl="0" algn="l">
              <a:lnSpc>
                <a:spcPct val="100000"/>
              </a:lnSpc>
              <a:spcBef>
                <a:spcPts val="0"/>
              </a:spcBef>
              <a:spcAft>
                <a:spcPts val="0"/>
              </a:spcAft>
              <a:buNone/>
            </a:pPr>
            <a:r>
              <a:t/>
            </a:r>
            <a:endParaRPr b="1" sz="2800">
              <a:solidFill>
                <a:srgbClr val="0056B9"/>
              </a:solidFill>
            </a:endParaRPr>
          </a:p>
          <a:p>
            <a:pPr indent="0" lvl="0" marL="0" marR="0" rtl="0" algn="l">
              <a:lnSpc>
                <a:spcPct val="100000"/>
              </a:lnSpc>
              <a:spcBef>
                <a:spcPts val="0"/>
              </a:spcBef>
              <a:spcAft>
                <a:spcPts val="0"/>
              </a:spcAft>
              <a:buNone/>
            </a:pPr>
            <a:r>
              <a:t/>
            </a:r>
            <a:endParaRPr sz="2800">
              <a:solidFill>
                <a:srgbClr val="0056B9"/>
              </a:solidFill>
            </a:endParaRPr>
          </a:p>
          <a:p>
            <a:pPr indent="0" lvl="0" marL="0" marR="0" rtl="0" algn="l">
              <a:lnSpc>
                <a:spcPct val="100000"/>
              </a:lnSpc>
              <a:spcBef>
                <a:spcPts val="0"/>
              </a:spcBef>
              <a:spcAft>
                <a:spcPts val="0"/>
              </a:spcAft>
              <a:buNone/>
            </a:pPr>
            <a:r>
              <a:t/>
            </a:r>
            <a:endParaRPr sz="2800">
              <a:solidFill>
                <a:srgbClr val="0056B9"/>
              </a:solidFill>
            </a:endParaRPr>
          </a:p>
        </p:txBody>
      </p:sp>
      <p:sp>
        <p:nvSpPr>
          <p:cNvPr id="324" name="Google Shape;324;p25"/>
          <p:cNvSpPr txBox="1"/>
          <p:nvPr/>
        </p:nvSpPr>
        <p:spPr>
          <a:xfrm>
            <a:off x="4620100" y="5659450"/>
            <a:ext cx="6729300" cy="100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en-US" sz="1200" u="none" cap="none" strike="noStrike">
                <a:solidFill>
                  <a:srgbClr val="40404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pic>
        <p:nvPicPr>
          <p:cNvPr id="325" name="Google Shape;325;p25"/>
          <p:cNvPicPr preferRelativeResize="0"/>
          <p:nvPr/>
        </p:nvPicPr>
        <p:blipFill rotWithShape="1">
          <a:blip r:embed="rId5">
            <a:alphaModFix/>
          </a:blip>
          <a:srcRect b="0" l="0" r="0" t="0"/>
          <a:stretch/>
        </p:blipFill>
        <p:spPr>
          <a:xfrm>
            <a:off x="718706" y="5659450"/>
            <a:ext cx="3793894" cy="846600"/>
          </a:xfrm>
          <a:prstGeom prst="rect">
            <a:avLst/>
          </a:prstGeom>
          <a:noFill/>
          <a:ln>
            <a:noFill/>
          </a:ln>
        </p:spPr>
      </p:pic>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326" name="Google Shape;326;p25"/>
          <p:cNvPicPr preferRelativeResize="0"/>
          <p:nvPr/>
        </p:nvPicPr>
        <p:blipFill rotWithShape="1">
          <a:blip r:embed="rId6">
            <a:alphaModFix/>
          </a:blip>
          <a:srcRect b="38388" l="0" r="0" t="35821"/>
          <a:stretch/>
        </p:blipFill>
        <p:spPr>
          <a:xfrm>
            <a:off x="9201411" y="236306"/>
            <a:ext cx="2897060" cy="747163"/>
          </a:xfrm>
          <a:prstGeom prst="rect">
            <a:avLst/>
          </a:prstGeom>
          <a:noFill/>
          <a:ln>
            <a:noFill/>
          </a:ln>
        </p:spPr>
      </p:pic>
      <p:pic>
        <p:nvPicPr>
          <p:cNvPr id="327" name="Google Shape;327;p25"/>
          <p:cNvPicPr preferRelativeResize="0"/>
          <p:nvPr/>
        </p:nvPicPr>
        <p:blipFill rotWithShape="1">
          <a:blip r:embed="rId7">
            <a:alphaModFix/>
          </a:blip>
          <a:srcRect b="0" l="0" r="0" t="0"/>
          <a:stretch/>
        </p:blipFill>
        <p:spPr>
          <a:xfrm>
            <a:off x="121375" y="233925"/>
            <a:ext cx="3222712" cy="846599"/>
          </a:xfrm>
          <a:prstGeom prst="rect">
            <a:avLst/>
          </a:prstGeom>
          <a:noFill/>
          <a:ln>
            <a:noFill/>
          </a:ln>
        </p:spPr>
      </p:pic>
      <p:sp>
        <p:nvSpPr>
          <p:cNvPr id="328" name="Google Shape;328;p25"/>
          <p:cNvSpPr txBox="1"/>
          <p:nvPr/>
        </p:nvSpPr>
        <p:spPr>
          <a:xfrm>
            <a:off x="6015600" y="2268300"/>
            <a:ext cx="6256200" cy="81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300"/>
              <a:buFont typeface="Arial"/>
              <a:buNone/>
            </a:pPr>
            <a:r>
              <a:rPr b="0" i="0" lang="en-US" sz="2200" u="none" cap="none" strike="noStrike">
                <a:solidFill>
                  <a:schemeClr val="dk1"/>
                </a:solidFill>
                <a:latin typeface="Arial"/>
                <a:ea typeface="Arial"/>
                <a:cs typeface="Arial"/>
                <a:sym typeface="Arial"/>
              </a:rPr>
              <a:t> </a:t>
            </a:r>
            <a:r>
              <a:rPr lang="en-US" sz="2200">
                <a:solidFill>
                  <a:srgbClr val="033568"/>
                </a:solidFill>
              </a:rPr>
              <a:t>Web2Learn: </a:t>
            </a:r>
            <a:r>
              <a:rPr lang="en-US" sz="2200" u="sng">
                <a:solidFill>
                  <a:schemeClr val="hlink"/>
                </a:solidFill>
                <a:hlinkClick r:id="rId8"/>
              </a:rPr>
              <a:t>https://web2learn.eu/</a:t>
            </a:r>
            <a:r>
              <a:rPr lang="en-US" sz="2200"/>
              <a:t>  </a:t>
            </a:r>
            <a:r>
              <a:rPr b="0" i="0" lang="en-US" sz="2200" u="none" cap="none" strike="noStrike">
                <a:solidFill>
                  <a:srgbClr val="000000"/>
                </a:solidFill>
                <a:latin typeface="Arial"/>
                <a:ea typeface="Arial"/>
                <a:cs typeface="Arial"/>
                <a:sym typeface="Arial"/>
              </a:rPr>
              <a:t> </a:t>
            </a:r>
            <a:endParaRPr b="0" i="0" sz="2200" u="none" cap="none" strike="noStrike">
              <a:solidFill>
                <a:srgbClr val="000000"/>
              </a:solidFill>
              <a:latin typeface="Arial"/>
              <a:ea typeface="Arial"/>
              <a:cs typeface="Arial"/>
              <a:sym typeface="Arial"/>
            </a:endParaRPr>
          </a:p>
          <a:p>
            <a:pPr indent="171450" lvl="0" marL="914400" marR="0" rtl="0" algn="l">
              <a:lnSpc>
                <a:spcPct val="140000"/>
              </a:lnSpc>
              <a:spcBef>
                <a:spcPts val="0"/>
              </a:spcBef>
              <a:spcAft>
                <a:spcPts val="0"/>
              </a:spcAft>
              <a:buClr>
                <a:srgbClr val="000000"/>
              </a:buClr>
              <a:buSzPts val="2300"/>
              <a:buFont typeface="Arial"/>
              <a:buNone/>
            </a:pPr>
            <a:r>
              <a:rPr lang="en-US" sz="2200">
                <a:solidFill>
                  <a:srgbClr val="033568"/>
                </a:solidFill>
              </a:rPr>
              <a:t>Email</a:t>
            </a:r>
            <a:r>
              <a:rPr lang="en-US" sz="2200"/>
              <a:t>: </a:t>
            </a:r>
            <a:r>
              <a:rPr lang="en-US" sz="2200" u="sng">
                <a:solidFill>
                  <a:schemeClr val="hlink"/>
                </a:solidFill>
                <a:hlinkClick r:id="rId9"/>
              </a:rPr>
              <a:t>info@web2learn.eu</a:t>
            </a:r>
            <a:r>
              <a:rPr lang="en-US" sz="2200"/>
              <a:t> </a:t>
            </a:r>
            <a:endParaRPr b="0" i="0" sz="2200" u="none" cap="none" strike="noStrike">
              <a:solidFill>
                <a:srgbClr val="000000"/>
              </a:solidFill>
              <a:latin typeface="Arial"/>
              <a:ea typeface="Arial"/>
              <a:cs typeface="Arial"/>
              <a:sym typeface="Arial"/>
            </a:endParaRPr>
          </a:p>
        </p:txBody>
      </p:sp>
      <p:pic>
        <p:nvPicPr>
          <p:cNvPr id="329" name="Google Shape;329;p25"/>
          <p:cNvPicPr preferRelativeResize="0"/>
          <p:nvPr/>
        </p:nvPicPr>
        <p:blipFill rotWithShape="1">
          <a:blip r:embed="rId10">
            <a:alphaModFix/>
          </a:blip>
          <a:srcRect b="0" l="5634" r="0" t="0"/>
          <a:stretch/>
        </p:blipFill>
        <p:spPr>
          <a:xfrm>
            <a:off x="7699813" y="3566350"/>
            <a:ext cx="3232275" cy="1331975"/>
          </a:xfrm>
          <a:prstGeom prst="rect">
            <a:avLst/>
          </a:prstGeom>
          <a:noFill/>
          <a:ln>
            <a:noFill/>
          </a:ln>
        </p:spPr>
      </p:pic>
      <p:pic>
        <p:nvPicPr>
          <p:cNvPr id="330" name="Google Shape;330;p25"/>
          <p:cNvPicPr preferRelativeResize="0"/>
          <p:nvPr/>
        </p:nvPicPr>
        <p:blipFill>
          <a:blip r:embed="rId11">
            <a:alphaModFix/>
          </a:blip>
          <a:stretch>
            <a:fillRect/>
          </a:stretch>
        </p:blipFill>
        <p:spPr>
          <a:xfrm>
            <a:off x="848949" y="3081000"/>
            <a:ext cx="2495131" cy="254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p:nvPr/>
        </p:nvSpPr>
        <p:spPr>
          <a:xfrm>
            <a:off x="897625" y="454950"/>
            <a:ext cx="6062100" cy="72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4800"/>
              <a:buFont typeface="Calibri"/>
              <a:buNone/>
            </a:pPr>
            <a:r>
              <a:rPr b="1" lang="en-US" sz="4600">
                <a:solidFill>
                  <a:schemeClr val="dk1"/>
                </a:solidFill>
              </a:rPr>
              <a:t>Εταίροι του έργου</a:t>
            </a:r>
            <a:endParaRPr b="1" i="0" sz="4600" u="none" cap="none" strike="noStrike">
              <a:solidFill>
                <a:schemeClr val="dk1"/>
              </a:solidFill>
              <a:latin typeface="Arial"/>
              <a:ea typeface="Arial"/>
              <a:cs typeface="Arial"/>
              <a:sym typeface="Arial"/>
            </a:endParaRPr>
          </a:p>
        </p:txBody>
      </p:sp>
      <p:grpSp>
        <p:nvGrpSpPr>
          <p:cNvPr id="94" name="Google Shape;94;p6"/>
          <p:cNvGrpSpPr/>
          <p:nvPr/>
        </p:nvGrpSpPr>
        <p:grpSpPr>
          <a:xfrm>
            <a:off x="3745727" y="1784057"/>
            <a:ext cx="528300" cy="2543972"/>
            <a:chOff x="8383200" y="1504225"/>
            <a:chExt cx="528300" cy="2543972"/>
          </a:xfrm>
        </p:grpSpPr>
        <p:sp>
          <p:nvSpPr>
            <p:cNvPr id="95" name="Google Shape;95;p6"/>
            <p:cNvSpPr/>
            <p:nvPr/>
          </p:nvSpPr>
          <p:spPr>
            <a:xfrm>
              <a:off x="8383200" y="1504225"/>
              <a:ext cx="528300" cy="531000"/>
            </a:xfrm>
            <a:prstGeom prst="ellipse">
              <a:avLst/>
            </a:prstGeom>
            <a:solidFill>
              <a:srgbClr val="249FB8"/>
            </a:solidFill>
            <a:ln cap="flat" cmpd="sng" w="9525">
              <a:solidFill>
                <a:schemeClr val="lt1"/>
              </a:solidFill>
              <a:prstDash val="solid"/>
              <a:round/>
              <a:headEnd len="sm" w="sm" type="none"/>
              <a:tailEnd len="sm" w="sm" type="none"/>
            </a:ln>
            <a:effectLst>
              <a:outerShdw blurRad="114300" sx="105000" rotWithShape="0" algn="t" dir="5400000" dist="38100" sy="105000">
                <a:srgbClr val="2740CC">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n-US" sz="2200" u="none" cap="none" strike="noStrike">
                  <a:solidFill>
                    <a:schemeClr val="lt1"/>
                  </a:solidFill>
                  <a:latin typeface="Calibri"/>
                  <a:ea typeface="Calibri"/>
                  <a:cs typeface="Calibri"/>
                  <a:sym typeface="Calibri"/>
                </a:rPr>
                <a:t>1</a:t>
              </a:r>
              <a:endParaRPr b="0" i="0" sz="1200" u="none" cap="none" strike="noStrike">
                <a:solidFill>
                  <a:schemeClr val="lt1"/>
                </a:solidFill>
                <a:latin typeface="Arial"/>
                <a:ea typeface="Arial"/>
                <a:cs typeface="Arial"/>
                <a:sym typeface="Arial"/>
              </a:endParaRPr>
            </a:p>
          </p:txBody>
        </p:sp>
        <p:sp>
          <p:nvSpPr>
            <p:cNvPr id="96" name="Google Shape;96;p6"/>
            <p:cNvSpPr/>
            <p:nvPr/>
          </p:nvSpPr>
          <p:spPr>
            <a:xfrm>
              <a:off x="8383200" y="2510711"/>
              <a:ext cx="528300" cy="531000"/>
            </a:xfrm>
            <a:prstGeom prst="ellipse">
              <a:avLst/>
            </a:prstGeom>
            <a:solidFill>
              <a:srgbClr val="249FB8"/>
            </a:solidFill>
            <a:ln cap="flat" cmpd="sng" w="9525">
              <a:solidFill>
                <a:schemeClr val="lt1"/>
              </a:solidFill>
              <a:prstDash val="solid"/>
              <a:round/>
              <a:headEnd len="sm" w="sm" type="none"/>
              <a:tailEnd len="sm" w="sm" type="none"/>
            </a:ln>
            <a:effectLst>
              <a:outerShdw blurRad="114300" sx="105000" rotWithShape="0" algn="t" dir="5400000" dist="38100" sy="105000">
                <a:srgbClr val="2740CC">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n-US" sz="2200" u="none" cap="none" strike="noStrike">
                  <a:solidFill>
                    <a:schemeClr val="lt1"/>
                  </a:solidFill>
                  <a:latin typeface="Calibri"/>
                  <a:ea typeface="Calibri"/>
                  <a:cs typeface="Calibri"/>
                  <a:sym typeface="Calibri"/>
                </a:rPr>
                <a:t>2</a:t>
              </a:r>
              <a:endParaRPr b="0" i="0" sz="1200" u="none" cap="none" strike="noStrike">
                <a:solidFill>
                  <a:schemeClr val="lt1"/>
                </a:solidFill>
                <a:latin typeface="Arial"/>
                <a:ea typeface="Arial"/>
                <a:cs typeface="Arial"/>
                <a:sym typeface="Arial"/>
              </a:endParaRPr>
            </a:p>
          </p:txBody>
        </p:sp>
        <p:sp>
          <p:nvSpPr>
            <p:cNvPr id="97" name="Google Shape;97;p6"/>
            <p:cNvSpPr/>
            <p:nvPr/>
          </p:nvSpPr>
          <p:spPr>
            <a:xfrm>
              <a:off x="8383200" y="3517197"/>
              <a:ext cx="528300" cy="531000"/>
            </a:xfrm>
            <a:prstGeom prst="ellipse">
              <a:avLst/>
            </a:prstGeom>
            <a:solidFill>
              <a:srgbClr val="249FB8"/>
            </a:solidFill>
            <a:ln cap="flat" cmpd="sng" w="9525">
              <a:solidFill>
                <a:schemeClr val="lt1"/>
              </a:solidFill>
              <a:prstDash val="solid"/>
              <a:round/>
              <a:headEnd len="sm" w="sm" type="none"/>
              <a:tailEnd len="sm" w="sm" type="none"/>
            </a:ln>
            <a:effectLst>
              <a:outerShdw blurRad="114300" sx="105000" rotWithShape="0" algn="t" dir="5400000" dist="38100" sy="105000">
                <a:srgbClr val="2740CC">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n-US" sz="2200" u="none" cap="none" strike="noStrike">
                  <a:solidFill>
                    <a:schemeClr val="lt1"/>
                  </a:solidFill>
                  <a:latin typeface="Calibri"/>
                  <a:ea typeface="Calibri"/>
                  <a:cs typeface="Calibri"/>
                  <a:sym typeface="Calibri"/>
                </a:rPr>
                <a:t>3</a:t>
              </a:r>
              <a:endParaRPr b="0" i="0" sz="1200" u="none" cap="none" strike="noStrike">
                <a:solidFill>
                  <a:schemeClr val="lt1"/>
                </a:solidFill>
                <a:latin typeface="Arial"/>
                <a:ea typeface="Arial"/>
                <a:cs typeface="Arial"/>
                <a:sym typeface="Arial"/>
              </a:endParaRPr>
            </a:p>
          </p:txBody>
        </p:sp>
      </p:grpSp>
      <p:sp>
        <p:nvSpPr>
          <p:cNvPr id="98" name="Google Shape;98;p6"/>
          <p:cNvSpPr txBox="1"/>
          <p:nvPr/>
        </p:nvSpPr>
        <p:spPr>
          <a:xfrm>
            <a:off x="4929459" y="2775384"/>
            <a:ext cx="23559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US" sz="2000" u="none" cap="none" strike="noStrike">
                <a:solidFill>
                  <a:srgbClr val="033568"/>
                </a:solidFill>
                <a:latin typeface="Arial"/>
                <a:ea typeface="Arial"/>
                <a:cs typeface="Arial"/>
                <a:sym typeface="Arial"/>
              </a:rPr>
              <a:t>Web2Learn</a:t>
            </a:r>
            <a:endParaRPr b="0" i="0" sz="2000" u="none" cap="none" strike="noStrike">
              <a:solidFill>
                <a:srgbClr val="033568"/>
              </a:solidFill>
              <a:latin typeface="Arial"/>
              <a:ea typeface="Arial"/>
              <a:cs typeface="Arial"/>
              <a:sym typeface="Arial"/>
            </a:endParaRPr>
          </a:p>
        </p:txBody>
      </p:sp>
      <p:pic>
        <p:nvPicPr>
          <p:cNvPr id="99" name="Google Shape;99;p6"/>
          <p:cNvPicPr preferRelativeResize="0"/>
          <p:nvPr/>
        </p:nvPicPr>
        <p:blipFill rotWithShape="1">
          <a:blip r:embed="rId3">
            <a:alphaModFix/>
          </a:blip>
          <a:srcRect b="19448" l="0" r="0" t="19794"/>
          <a:stretch/>
        </p:blipFill>
        <p:spPr>
          <a:xfrm>
            <a:off x="9341922" y="2957576"/>
            <a:ext cx="2459179" cy="1494126"/>
          </a:xfrm>
          <a:prstGeom prst="rect">
            <a:avLst/>
          </a:prstGeom>
          <a:noFill/>
          <a:ln>
            <a:noFill/>
          </a:ln>
        </p:spPr>
      </p:pic>
      <p:pic>
        <p:nvPicPr>
          <p:cNvPr descr="Εικόνα που περιέχει γραμματοσειρά, γραφικά, τυπογραφία, σχεδίαση&#10;&#10;Το περιεχόμενο που δημιουργείται από τεχνολογία AI ενδέχεται να είναι εσφαλμένο." id="100" name="Google Shape;100;p6"/>
          <p:cNvPicPr preferRelativeResize="0"/>
          <p:nvPr/>
        </p:nvPicPr>
        <p:blipFill rotWithShape="1">
          <a:blip r:embed="rId4">
            <a:alphaModFix/>
          </a:blip>
          <a:srcRect b="0" l="0" r="0" t="0"/>
          <a:stretch/>
        </p:blipFill>
        <p:spPr>
          <a:xfrm>
            <a:off x="1167981" y="2775384"/>
            <a:ext cx="1986583" cy="534028"/>
          </a:xfrm>
          <a:prstGeom prst="rect">
            <a:avLst/>
          </a:prstGeom>
          <a:noFill/>
          <a:ln>
            <a:noFill/>
          </a:ln>
        </p:spPr>
      </p:pic>
      <p:sp>
        <p:nvSpPr>
          <p:cNvPr id="101" name="Google Shape;101;p6"/>
          <p:cNvSpPr/>
          <p:nvPr/>
        </p:nvSpPr>
        <p:spPr>
          <a:xfrm>
            <a:off x="3745727" y="4803515"/>
            <a:ext cx="528300" cy="531000"/>
          </a:xfrm>
          <a:prstGeom prst="ellipse">
            <a:avLst/>
          </a:prstGeom>
          <a:solidFill>
            <a:srgbClr val="249FB8"/>
          </a:solidFill>
          <a:ln cap="flat" cmpd="sng" w="9525">
            <a:solidFill>
              <a:schemeClr val="lt1"/>
            </a:solidFill>
            <a:prstDash val="solid"/>
            <a:round/>
            <a:headEnd len="sm" w="sm" type="none"/>
            <a:tailEnd len="sm" w="sm" type="none"/>
          </a:ln>
          <a:effectLst>
            <a:outerShdw blurRad="114300" sx="105000" rotWithShape="0" algn="t" dir="5400000" dist="38100" sy="105000">
              <a:srgbClr val="2740CC">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n-US" sz="2200" u="none" cap="none" strike="noStrike">
                <a:solidFill>
                  <a:schemeClr val="lt1"/>
                </a:solidFill>
                <a:latin typeface="Calibri"/>
                <a:ea typeface="Calibri"/>
                <a:cs typeface="Calibri"/>
                <a:sym typeface="Calibri"/>
              </a:rPr>
              <a:t>4</a:t>
            </a:r>
            <a:endParaRPr b="0" i="0" sz="1200" u="none" cap="none" strike="noStrike">
              <a:solidFill>
                <a:schemeClr val="lt1"/>
              </a:solidFill>
              <a:latin typeface="Arial"/>
              <a:ea typeface="Arial"/>
              <a:cs typeface="Arial"/>
              <a:sym typeface="Arial"/>
            </a:endParaRPr>
          </a:p>
        </p:txBody>
      </p:sp>
      <p:sp>
        <p:nvSpPr>
          <p:cNvPr id="102" name="Google Shape;102;p6"/>
          <p:cNvSpPr/>
          <p:nvPr/>
        </p:nvSpPr>
        <p:spPr>
          <a:xfrm>
            <a:off x="3745727" y="5810001"/>
            <a:ext cx="528300" cy="531000"/>
          </a:xfrm>
          <a:prstGeom prst="ellipse">
            <a:avLst/>
          </a:prstGeom>
          <a:solidFill>
            <a:srgbClr val="249FB8"/>
          </a:solidFill>
          <a:ln cap="flat" cmpd="sng" w="9525">
            <a:solidFill>
              <a:schemeClr val="lt1"/>
            </a:solidFill>
            <a:prstDash val="solid"/>
            <a:round/>
            <a:headEnd len="sm" w="sm" type="none"/>
            <a:tailEnd len="sm" w="sm" type="none"/>
          </a:ln>
          <a:effectLst>
            <a:outerShdw blurRad="114300" sx="105000" rotWithShape="0" algn="t" dir="5400000" dist="38100" sy="105000">
              <a:srgbClr val="2740CC">
                <a:alpha val="3568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Calibri"/>
              <a:buNone/>
            </a:pPr>
            <a:r>
              <a:rPr b="1" i="0" lang="en-US" sz="2200" u="none" cap="none" strike="noStrike">
                <a:solidFill>
                  <a:schemeClr val="lt1"/>
                </a:solidFill>
                <a:latin typeface="Calibri"/>
                <a:ea typeface="Calibri"/>
                <a:cs typeface="Calibri"/>
                <a:sym typeface="Calibri"/>
              </a:rPr>
              <a:t>5</a:t>
            </a:r>
            <a:endParaRPr b="0" i="0" sz="1200" u="none" cap="none" strike="noStrike">
              <a:solidFill>
                <a:schemeClr val="lt1"/>
              </a:solidFill>
              <a:latin typeface="Arial"/>
              <a:ea typeface="Arial"/>
              <a:cs typeface="Arial"/>
              <a:sym typeface="Arial"/>
            </a:endParaRPr>
          </a:p>
        </p:txBody>
      </p:sp>
      <p:sp>
        <p:nvSpPr>
          <p:cNvPr id="103" name="Google Shape;103;p6"/>
          <p:cNvSpPr txBox="1"/>
          <p:nvPr/>
        </p:nvSpPr>
        <p:spPr>
          <a:xfrm>
            <a:off x="4918100" y="1750975"/>
            <a:ext cx="3372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lang="en-US" sz="2000">
                <a:solidFill>
                  <a:srgbClr val="033568"/>
                </a:solidFill>
              </a:rPr>
              <a:t>Πανεπιστήμιο του Tartu</a:t>
            </a:r>
            <a:endParaRPr>
              <a:solidFill>
                <a:srgbClr val="033568"/>
              </a:solidFill>
            </a:endParaRPr>
          </a:p>
        </p:txBody>
      </p:sp>
      <p:pic>
        <p:nvPicPr>
          <p:cNvPr descr="Εικόνα που περιέχει γραμματοσειρά, κείμενο, γραφικά, λογότυπο&#10;&#10;Το περιεχόμενο που δημιουργείται από τεχνολογία AI ενδέχεται να είναι εσφαλμένο." id="104" name="Google Shape;104;p6"/>
          <p:cNvPicPr preferRelativeResize="0"/>
          <p:nvPr/>
        </p:nvPicPr>
        <p:blipFill rotWithShape="1">
          <a:blip r:embed="rId5">
            <a:alphaModFix/>
          </a:blip>
          <a:srcRect b="0" l="0" r="0" t="0"/>
          <a:stretch/>
        </p:blipFill>
        <p:spPr>
          <a:xfrm>
            <a:off x="1380930" y="5286445"/>
            <a:ext cx="1652020" cy="1652020"/>
          </a:xfrm>
          <a:prstGeom prst="rect">
            <a:avLst/>
          </a:prstGeom>
          <a:noFill/>
          <a:ln>
            <a:noFill/>
          </a:ln>
        </p:spPr>
      </p:pic>
      <p:pic>
        <p:nvPicPr>
          <p:cNvPr descr="Εικόνα που περιέχει λογότυπο, κύκλος, σύμβολο, έμβλημα&#10;&#10;Το περιεχόμενο που δημιουργείται από τεχνολογία AI ενδέχεται να είναι εσφαλμένο." id="105" name="Google Shape;105;p6"/>
          <p:cNvPicPr preferRelativeResize="0"/>
          <p:nvPr/>
        </p:nvPicPr>
        <p:blipFill rotWithShape="1">
          <a:blip r:embed="rId6">
            <a:alphaModFix/>
          </a:blip>
          <a:srcRect b="0" l="0" r="0" t="0"/>
          <a:stretch/>
        </p:blipFill>
        <p:spPr>
          <a:xfrm>
            <a:off x="1213648" y="4030693"/>
            <a:ext cx="1986584" cy="1986584"/>
          </a:xfrm>
          <a:prstGeom prst="rect">
            <a:avLst/>
          </a:prstGeom>
          <a:noFill/>
          <a:ln>
            <a:noFill/>
          </a:ln>
        </p:spPr>
      </p:pic>
      <p:pic>
        <p:nvPicPr>
          <p:cNvPr descr="Εικόνα που περιέχει μαύρο, σκοτάδι&#10;&#10;Το περιεχόμενο που δημιουργείται από τεχνολογία AI ενδέχεται να είναι εσφαλμένο." id="106" name="Google Shape;106;p6"/>
          <p:cNvPicPr preferRelativeResize="0"/>
          <p:nvPr/>
        </p:nvPicPr>
        <p:blipFill rotWithShape="1">
          <a:blip r:embed="rId7">
            <a:alphaModFix/>
          </a:blip>
          <a:srcRect b="0" l="0" r="0" t="0"/>
          <a:stretch/>
        </p:blipFill>
        <p:spPr>
          <a:xfrm>
            <a:off x="1489516" y="3511014"/>
            <a:ext cx="1652019" cy="914402"/>
          </a:xfrm>
          <a:prstGeom prst="rect">
            <a:avLst/>
          </a:prstGeom>
          <a:noFill/>
          <a:ln>
            <a:noFill/>
          </a:ln>
        </p:spPr>
      </p:pic>
      <p:pic>
        <p:nvPicPr>
          <p:cNvPr descr="Εικόνα που περιέχει λογότυπο, σύμβολο, έμβλημα, γραφικά&#10;&#10;Το περιεχόμενο που δημιουργείται από τεχνολογία AI ενδέχεται να είναι εσφαλμένο." id="107" name="Google Shape;107;p6"/>
          <p:cNvPicPr preferRelativeResize="0"/>
          <p:nvPr/>
        </p:nvPicPr>
        <p:blipFill rotWithShape="1">
          <a:blip r:embed="rId8">
            <a:alphaModFix/>
          </a:blip>
          <a:srcRect b="0" l="0" r="0" t="0"/>
          <a:stretch/>
        </p:blipFill>
        <p:spPr>
          <a:xfrm>
            <a:off x="1317009" y="1177719"/>
            <a:ext cx="1779862" cy="1779862"/>
          </a:xfrm>
          <a:prstGeom prst="rect">
            <a:avLst/>
          </a:prstGeom>
          <a:noFill/>
          <a:ln>
            <a:noFill/>
          </a:ln>
        </p:spPr>
      </p:pic>
      <p:sp>
        <p:nvSpPr>
          <p:cNvPr id="108" name="Google Shape;108;p6"/>
          <p:cNvSpPr txBox="1"/>
          <p:nvPr/>
        </p:nvSpPr>
        <p:spPr>
          <a:xfrm>
            <a:off x="4929448" y="3670550"/>
            <a:ext cx="4631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lang="en-US" sz="2000">
                <a:solidFill>
                  <a:srgbClr val="033568"/>
                </a:solidFill>
              </a:rPr>
              <a:t>Τεχνολογικό Πανεπιστήμιο του </a:t>
            </a:r>
            <a:r>
              <a:rPr b="0" i="0" lang="en-US" sz="2000" u="none" cap="none" strike="noStrike">
                <a:solidFill>
                  <a:srgbClr val="033568"/>
                </a:solidFill>
                <a:latin typeface="Arial"/>
                <a:ea typeface="Arial"/>
                <a:cs typeface="Arial"/>
                <a:sym typeface="Arial"/>
              </a:rPr>
              <a:t>Kaunas</a:t>
            </a:r>
            <a:endParaRPr b="0" i="0" sz="2000" u="none" cap="none" strike="noStrike">
              <a:solidFill>
                <a:srgbClr val="033568"/>
              </a:solidFill>
              <a:latin typeface="Arial"/>
              <a:ea typeface="Arial"/>
              <a:cs typeface="Arial"/>
              <a:sym typeface="Arial"/>
            </a:endParaRPr>
          </a:p>
        </p:txBody>
      </p:sp>
      <p:sp>
        <p:nvSpPr>
          <p:cNvPr id="109" name="Google Shape;109;p6"/>
          <p:cNvSpPr txBox="1"/>
          <p:nvPr/>
        </p:nvSpPr>
        <p:spPr>
          <a:xfrm>
            <a:off x="4929459" y="4668920"/>
            <a:ext cx="36621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lang="en-US" sz="2000">
                <a:solidFill>
                  <a:srgbClr val="033568"/>
                </a:solidFill>
              </a:rPr>
              <a:t>Πανεπιστήμιο Επιστημών και Τεχνολογιών της Ουκρανίας</a:t>
            </a:r>
            <a:endParaRPr>
              <a:solidFill>
                <a:srgbClr val="033568"/>
              </a:solidFill>
            </a:endParaRPr>
          </a:p>
        </p:txBody>
      </p:sp>
      <p:sp>
        <p:nvSpPr>
          <p:cNvPr id="110" name="Google Shape;110;p6"/>
          <p:cNvSpPr txBox="1"/>
          <p:nvPr/>
        </p:nvSpPr>
        <p:spPr>
          <a:xfrm>
            <a:off x="4929459" y="5706639"/>
            <a:ext cx="3662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US" sz="2000" u="none" cap="none" strike="noStrike">
                <a:solidFill>
                  <a:srgbClr val="033568"/>
                </a:solidFill>
                <a:latin typeface="Arial"/>
                <a:ea typeface="Arial"/>
                <a:cs typeface="Arial"/>
                <a:sym typeface="Arial"/>
              </a:rPr>
              <a:t>SKS Knowledge Services</a:t>
            </a:r>
            <a:endParaRPr>
              <a:solidFill>
                <a:srgbClr val="033568"/>
              </a:solidFill>
            </a:endParaRPr>
          </a:p>
        </p:txBody>
      </p:sp>
      <p:sp>
        <p:nvSpPr>
          <p:cNvPr id="111" name="Google Shape;111;p6"/>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9">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5" name="Shape 115"/>
        <p:cNvGrpSpPr/>
        <p:nvPr/>
      </p:nvGrpSpPr>
      <p:grpSpPr>
        <a:xfrm>
          <a:off x="0" y="0"/>
          <a:ext cx="0" cy="0"/>
          <a:chOff x="0" y="0"/>
          <a:chExt cx="0" cy="0"/>
        </a:xfrm>
      </p:grpSpPr>
      <p:sp>
        <p:nvSpPr>
          <p:cNvPr id="116" name="Google Shape;116;p7"/>
          <p:cNvSpPr/>
          <p:nvPr/>
        </p:nvSpPr>
        <p:spPr>
          <a:xfrm rot="-2681811">
            <a:off x="-5315055" y="3340975"/>
            <a:ext cx="7191855" cy="5860581"/>
          </a:xfrm>
          <a:custGeom>
            <a:rect b="b" l="l" r="r" t="t"/>
            <a:pathLst>
              <a:path extrusionOk="0" h="8747075" w="10762620">
                <a:moveTo>
                  <a:pt x="0" y="0"/>
                </a:moveTo>
                <a:lnTo>
                  <a:pt x="10762620" y="0"/>
                </a:lnTo>
                <a:lnTo>
                  <a:pt x="10762620" y="8747076"/>
                </a:lnTo>
                <a:lnTo>
                  <a:pt x="0" y="8747076"/>
                </a:lnTo>
                <a:lnTo>
                  <a:pt x="0" y="0"/>
                </a:lnTo>
                <a:close/>
              </a:path>
            </a:pathLst>
          </a:custGeom>
          <a:blipFill rotWithShape="1">
            <a:blip r:embed="rId3">
              <a:alphaModFix amt="20000"/>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7" name="Google Shape;117;p7"/>
          <p:cNvSpPr/>
          <p:nvPr/>
        </p:nvSpPr>
        <p:spPr>
          <a:xfrm>
            <a:off x="9576433" y="3773717"/>
            <a:ext cx="2046000" cy="1854600"/>
          </a:xfrm>
          <a:prstGeom prst="roundRect">
            <a:avLst>
              <a:gd fmla="val 16667" name="adj"/>
            </a:avLst>
          </a:prstGeom>
          <a:solidFill>
            <a:srgbClr val="FBB03D"/>
          </a:solidFill>
          <a:ln cap="flat" cmpd="sng" w="4775">
            <a:solidFill>
              <a:schemeClr val="dk2"/>
            </a:solidFill>
            <a:prstDash val="solid"/>
            <a:round/>
            <a:headEnd len="sm" w="sm" type="none"/>
            <a:tailEnd len="sm" w="sm" type="none"/>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118" name="Google Shape;118;p7"/>
          <p:cNvSpPr/>
          <p:nvPr/>
        </p:nvSpPr>
        <p:spPr>
          <a:xfrm>
            <a:off x="9636533" y="1710484"/>
            <a:ext cx="2046000" cy="1619700"/>
          </a:xfrm>
          <a:prstGeom prst="roundRect">
            <a:avLst>
              <a:gd fmla="val 16667" name="adj"/>
            </a:avLst>
          </a:prstGeom>
          <a:solidFill>
            <a:srgbClr val="FBB03D"/>
          </a:solidFill>
          <a:ln cap="flat" cmpd="sng" w="4775">
            <a:solidFill>
              <a:schemeClr val="dk2"/>
            </a:solidFill>
            <a:prstDash val="solid"/>
            <a:round/>
            <a:headEnd len="sm" w="sm" type="none"/>
            <a:tailEnd len="sm" w="sm" type="none"/>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119" name="Google Shape;119;p7"/>
          <p:cNvSpPr/>
          <p:nvPr/>
        </p:nvSpPr>
        <p:spPr>
          <a:xfrm>
            <a:off x="6614151" y="1710484"/>
            <a:ext cx="2506800" cy="1619700"/>
          </a:xfrm>
          <a:prstGeom prst="roundRect">
            <a:avLst>
              <a:gd fmla="val 16667" name="adj"/>
            </a:avLst>
          </a:prstGeom>
          <a:solidFill>
            <a:srgbClr val="FBB03D"/>
          </a:solidFill>
          <a:ln cap="flat" cmpd="sng" w="4775">
            <a:solidFill>
              <a:schemeClr val="dk2"/>
            </a:solidFill>
            <a:prstDash val="solid"/>
            <a:round/>
            <a:headEnd len="sm" w="sm" type="none"/>
            <a:tailEnd len="sm" w="sm" type="none"/>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120" name="Google Shape;120;p7"/>
          <p:cNvSpPr txBox="1"/>
          <p:nvPr/>
        </p:nvSpPr>
        <p:spPr>
          <a:xfrm>
            <a:off x="394900" y="1308467"/>
            <a:ext cx="6020700" cy="4761900"/>
          </a:xfrm>
          <a:prstGeom prst="rect">
            <a:avLst/>
          </a:prstGeom>
          <a:noFill/>
          <a:ln>
            <a:noFill/>
          </a:ln>
        </p:spPr>
        <p:txBody>
          <a:bodyPr anchorCtr="0" anchor="t" bIns="0" lIns="0" spcFirstLastPara="1" rIns="0" wrap="square" tIns="0">
            <a:spAutoFit/>
          </a:bodyPr>
          <a:lstStyle/>
          <a:p>
            <a:pPr indent="0" lvl="0" marL="0" marR="0" rtl="0" algn="l">
              <a:lnSpc>
                <a:spcPct val="139985"/>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Έτος ίδρυσης: 2014</a:t>
            </a:r>
            <a:endParaRPr b="0" i="0" sz="2400" u="none" cap="none" strike="noStrike">
              <a:solidFill>
                <a:srgbClr val="000000"/>
              </a:solidFill>
              <a:latin typeface="Arial"/>
              <a:ea typeface="Arial"/>
              <a:cs typeface="Arial"/>
              <a:sym typeface="Arial"/>
            </a:endParaRPr>
          </a:p>
          <a:p>
            <a:pPr indent="0" lvl="0" marL="0" marR="0" rtl="0" algn="l">
              <a:lnSpc>
                <a:spcPct val="139985"/>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Αναπτύσσουμε:</a:t>
            </a:r>
            <a:endParaRPr b="0" i="0" sz="2400" u="none" cap="none" strike="noStrike">
              <a:solidFill>
                <a:srgbClr val="000000"/>
              </a:solidFill>
              <a:latin typeface="Arial"/>
              <a:ea typeface="Arial"/>
              <a:cs typeface="Arial"/>
              <a:sym typeface="Arial"/>
            </a:endParaRPr>
          </a:p>
          <a:p>
            <a:pPr indent="-279400" lvl="2" marL="596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δράσεις εκπαίδευσης</a:t>
            </a:r>
            <a:r>
              <a:rPr b="0" i="0" lang="en-US" sz="2400" u="none" cap="none" strike="noStrike">
                <a:solidFill>
                  <a:schemeClr val="dk1"/>
                </a:solidFill>
                <a:latin typeface="Arial"/>
                <a:ea typeface="Arial"/>
                <a:cs typeface="Arial"/>
                <a:sym typeface="Arial"/>
              </a:rPr>
              <a:t> και κατάρτισης </a:t>
            </a:r>
            <a:r>
              <a:rPr lang="en-US" sz="2400">
                <a:solidFill>
                  <a:schemeClr val="dk1"/>
                </a:solidFill>
              </a:rPr>
              <a:t>σε διαφορετικά επιστημονικά πεδία (κοινωνικές, θετικές επιστήμες, εκπαίδευση).</a:t>
            </a:r>
            <a:endParaRPr b="0" i="0" sz="2400" u="none" cap="none" strike="noStrike">
              <a:solidFill>
                <a:srgbClr val="000000"/>
              </a:solidFill>
              <a:latin typeface="Arial"/>
              <a:ea typeface="Arial"/>
              <a:cs typeface="Arial"/>
              <a:sym typeface="Arial"/>
            </a:endParaRPr>
          </a:p>
          <a:p>
            <a:pPr indent="-279400" lvl="2" marL="596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20000"/>
                </a:solidFill>
                <a:latin typeface="Arial"/>
                <a:ea typeface="Arial"/>
                <a:cs typeface="Arial"/>
                <a:sym typeface="Arial"/>
              </a:rPr>
              <a:t>Προσαρμοσμένες λύσεις εκπαιδευτικού λογισμικού.</a:t>
            </a:r>
            <a:endParaRPr b="0" i="0" sz="2400" u="none" cap="none" strike="noStrike">
              <a:solidFill>
                <a:srgbClr val="000000"/>
              </a:solidFill>
              <a:latin typeface="Arial"/>
              <a:ea typeface="Arial"/>
              <a:cs typeface="Arial"/>
              <a:sym typeface="Arial"/>
            </a:endParaRPr>
          </a:p>
          <a:p>
            <a:pPr indent="-241300" lvl="1" marL="393700" marR="0" rtl="0" algn="l">
              <a:lnSpc>
                <a:spcPct val="100000"/>
              </a:lnSpc>
              <a:spcBef>
                <a:spcPts val="500"/>
              </a:spcBef>
              <a:spcAft>
                <a:spcPts val="0"/>
              </a:spcAft>
              <a:buClr>
                <a:srgbClr val="F47F30"/>
              </a:buClr>
              <a:buSzPts val="2400"/>
              <a:buFont typeface="Arial"/>
              <a:buChar char="•"/>
            </a:pPr>
            <a:r>
              <a:rPr b="1" i="0" lang="en-US" sz="2400" u="none" cap="none" strike="noStrike">
                <a:solidFill>
                  <a:srgbClr val="F47F30"/>
                </a:solidFill>
                <a:latin typeface="Arial"/>
                <a:ea typeface="Arial"/>
                <a:cs typeface="Arial"/>
                <a:sym typeface="Arial"/>
              </a:rPr>
              <a:t>Ενεργή σε προτάσεις</a:t>
            </a:r>
            <a:r>
              <a:rPr b="0" i="0" lang="en-US" sz="2400" u="none" cap="none" strike="noStrike">
                <a:solidFill>
                  <a:srgbClr val="F47F30"/>
                </a:solidFill>
                <a:latin typeface="Arial"/>
                <a:ea typeface="Arial"/>
                <a:cs typeface="Arial"/>
                <a:sym typeface="Arial"/>
              </a:rPr>
              <a:t> </a:t>
            </a:r>
            <a:r>
              <a:rPr b="0" i="0" lang="en-US" sz="2400" u="none" cap="none" strike="noStrike">
                <a:solidFill>
                  <a:srgbClr val="020000"/>
                </a:solidFill>
                <a:latin typeface="Arial"/>
                <a:ea typeface="Arial"/>
                <a:cs typeface="Arial"/>
                <a:sym typeface="Arial"/>
              </a:rPr>
              <a:t>με Ευρωπαϊκή ή εθνική χρηματοδότηση</a:t>
            </a:r>
            <a:r>
              <a:rPr b="0" i="0" lang="en-US" sz="2400" u="none" cap="none" strike="noStrike">
                <a:solidFill>
                  <a:srgbClr val="000000"/>
                </a:solidFill>
                <a:latin typeface="Arial"/>
                <a:ea typeface="Arial"/>
                <a:cs typeface="Arial"/>
                <a:sym typeface="Arial"/>
              </a:rPr>
              <a:t> (Erasmus+, ΓΓΕΤ, Horizon Europe, etc.).</a:t>
            </a:r>
            <a:endParaRPr b="0" i="0" sz="2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121" name="Google Shape;121;p7"/>
          <p:cNvSpPr/>
          <p:nvPr/>
        </p:nvSpPr>
        <p:spPr>
          <a:xfrm>
            <a:off x="6916984" y="3872467"/>
            <a:ext cx="2046000" cy="1619700"/>
          </a:xfrm>
          <a:prstGeom prst="roundRect">
            <a:avLst>
              <a:gd fmla="val 16667" name="adj"/>
            </a:avLst>
          </a:prstGeom>
          <a:solidFill>
            <a:srgbClr val="FBB03D"/>
          </a:solidFill>
          <a:ln cap="flat" cmpd="sng" w="4775">
            <a:solidFill>
              <a:schemeClr val="dk2"/>
            </a:solidFill>
            <a:prstDash val="solid"/>
            <a:round/>
            <a:headEnd len="sm" w="sm" type="none"/>
            <a:tailEnd len="sm" w="sm" type="none"/>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122" name="Google Shape;122;p7"/>
          <p:cNvSpPr/>
          <p:nvPr/>
        </p:nvSpPr>
        <p:spPr>
          <a:xfrm>
            <a:off x="10595683" y="6299224"/>
            <a:ext cx="1209415" cy="365848"/>
          </a:xfrm>
          <a:custGeom>
            <a:rect b="b" l="l" r="r" t="t"/>
            <a:pathLst>
              <a:path extrusionOk="0" h="548087" w="1811858">
                <a:moveTo>
                  <a:pt x="0" y="0"/>
                </a:moveTo>
                <a:lnTo>
                  <a:pt x="1811857" y="0"/>
                </a:lnTo>
                <a:lnTo>
                  <a:pt x="1811857" y="548087"/>
                </a:lnTo>
                <a:lnTo>
                  <a:pt x="0" y="548087"/>
                </a:lnTo>
                <a:lnTo>
                  <a:pt x="0" y="0"/>
                </a:lnTo>
                <a:close/>
              </a:path>
            </a:pathLst>
          </a:custGeom>
          <a:blipFill rotWithShape="1">
            <a:blip r:embed="rId4">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23" name="Google Shape;123;p7"/>
          <p:cNvSpPr txBox="1"/>
          <p:nvPr/>
        </p:nvSpPr>
        <p:spPr>
          <a:xfrm>
            <a:off x="394905" y="208654"/>
            <a:ext cx="11199300" cy="477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t/>
            </a:r>
            <a:endParaRPr b="1" i="0" sz="3100" u="none" cap="none" strike="noStrike">
              <a:solidFill>
                <a:srgbClr val="F47F30"/>
              </a:solidFill>
              <a:latin typeface="Arial"/>
              <a:ea typeface="Arial"/>
              <a:cs typeface="Arial"/>
              <a:sym typeface="Arial"/>
            </a:endParaRPr>
          </a:p>
        </p:txBody>
      </p:sp>
      <p:sp>
        <p:nvSpPr>
          <p:cNvPr id="124" name="Google Shape;124;p7"/>
          <p:cNvSpPr/>
          <p:nvPr/>
        </p:nvSpPr>
        <p:spPr>
          <a:xfrm>
            <a:off x="6455984" y="1572617"/>
            <a:ext cx="2506800" cy="1619700"/>
          </a:xfrm>
          <a:prstGeom prst="roundRect">
            <a:avLst>
              <a:gd fmla="val 16667" name="adj"/>
            </a:avLst>
          </a:prstGeom>
          <a:solidFill>
            <a:srgbClr val="20C4F4"/>
          </a:solidFill>
          <a:ln cap="flat" cmpd="sng" w="4775">
            <a:solidFill>
              <a:schemeClr val="dk2"/>
            </a:solidFill>
            <a:prstDash val="solid"/>
            <a:round/>
            <a:headEnd len="sm" w="sm" type="none"/>
            <a:tailEnd len="sm" w="sm" type="none"/>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125" name="Google Shape;125;p7"/>
          <p:cNvSpPr/>
          <p:nvPr/>
        </p:nvSpPr>
        <p:spPr>
          <a:xfrm>
            <a:off x="9530251" y="1572617"/>
            <a:ext cx="1998300" cy="1619700"/>
          </a:xfrm>
          <a:prstGeom prst="roundRect">
            <a:avLst>
              <a:gd fmla="val 16667" name="adj"/>
            </a:avLst>
          </a:prstGeom>
          <a:solidFill>
            <a:srgbClr val="20C4F4"/>
          </a:solidFill>
          <a:ln cap="flat" cmpd="sng" w="4775">
            <a:solidFill>
              <a:schemeClr val="dk2"/>
            </a:solidFill>
            <a:prstDash val="solid"/>
            <a:round/>
            <a:headEnd len="sm" w="sm" type="none"/>
            <a:tailEnd len="sm" w="sm" type="none"/>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126" name="Google Shape;126;p7"/>
          <p:cNvSpPr/>
          <p:nvPr/>
        </p:nvSpPr>
        <p:spPr>
          <a:xfrm>
            <a:off x="9464300" y="3638067"/>
            <a:ext cx="1998300" cy="1854600"/>
          </a:xfrm>
          <a:prstGeom prst="roundRect">
            <a:avLst>
              <a:gd fmla="val 16667" name="adj"/>
            </a:avLst>
          </a:prstGeom>
          <a:solidFill>
            <a:srgbClr val="20C4F4"/>
          </a:solidFill>
          <a:ln cap="flat" cmpd="sng" w="4775">
            <a:solidFill>
              <a:schemeClr val="dk2"/>
            </a:solidFill>
            <a:prstDash val="solid"/>
            <a:round/>
            <a:headEnd len="sm" w="sm" type="none"/>
            <a:tailEnd len="sm" w="sm" type="none"/>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127" name="Google Shape;127;p7"/>
          <p:cNvSpPr/>
          <p:nvPr/>
        </p:nvSpPr>
        <p:spPr>
          <a:xfrm>
            <a:off x="6835375" y="3755267"/>
            <a:ext cx="1998300" cy="1619700"/>
          </a:xfrm>
          <a:prstGeom prst="roundRect">
            <a:avLst>
              <a:gd fmla="val 16667" name="adj"/>
            </a:avLst>
          </a:prstGeom>
          <a:solidFill>
            <a:srgbClr val="20C4F4"/>
          </a:solidFill>
          <a:ln cap="flat" cmpd="sng" w="4775">
            <a:solidFill>
              <a:schemeClr val="dk2"/>
            </a:solidFill>
            <a:prstDash val="solid"/>
            <a:round/>
            <a:headEnd len="sm" w="sm" type="none"/>
            <a:tailEnd len="sm" w="sm" type="none"/>
          </a:ln>
        </p:spPr>
        <p:txBody>
          <a:bodyPr anchorCtr="0" anchor="ctr" bIns="60975" lIns="60975" spcFirstLastPara="1" rIns="60975" wrap="square" tIns="609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grpSp>
        <p:nvGrpSpPr>
          <p:cNvPr id="128" name="Google Shape;128;p7"/>
          <p:cNvGrpSpPr/>
          <p:nvPr/>
        </p:nvGrpSpPr>
        <p:grpSpPr>
          <a:xfrm>
            <a:off x="6456000" y="1622148"/>
            <a:ext cx="5051184" cy="3815806"/>
            <a:chOff x="1613781" y="1717019"/>
            <a:chExt cx="10102367" cy="7324003"/>
          </a:xfrm>
        </p:grpSpPr>
        <p:sp>
          <p:nvSpPr>
            <p:cNvPr id="129" name="Google Shape;129;p7"/>
            <p:cNvSpPr txBox="1"/>
            <p:nvPr/>
          </p:nvSpPr>
          <p:spPr>
            <a:xfrm>
              <a:off x="1613781" y="1717019"/>
              <a:ext cx="5013600" cy="276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500"/>
                <a:buFont typeface="Arial"/>
                <a:buNone/>
              </a:pPr>
              <a:r>
                <a:rPr b="0" i="0" lang="en-US" sz="1800" u="none" cap="none" strike="noStrike">
                  <a:solidFill>
                    <a:srgbClr val="000000"/>
                  </a:solidFill>
                  <a:latin typeface="Arial"/>
                  <a:ea typeface="Arial"/>
                  <a:cs typeface="Arial"/>
                  <a:sym typeface="Arial"/>
                </a:rPr>
                <a:t>Τομείς: επαγγελματική κατάρτιση, επιστήμη των πολιτών </a:t>
              </a:r>
              <a:r>
                <a:rPr lang="en-US" sz="1800"/>
                <a:t>και</a:t>
              </a:r>
              <a:r>
                <a:rPr b="0" i="0" lang="en-US" sz="1800" u="none" cap="none" strike="noStrike">
                  <a:solidFill>
                    <a:srgbClr val="000000"/>
                  </a:solidFill>
                  <a:latin typeface="Arial"/>
                  <a:ea typeface="Arial"/>
                  <a:cs typeface="Arial"/>
                  <a:sym typeface="Arial"/>
                </a:rPr>
                <a:t> ανοικτότητα, κοινωνική καινοτομία</a:t>
              </a:r>
              <a:endParaRPr b="0" i="0" sz="1800" u="none" cap="none" strike="noStrike">
                <a:solidFill>
                  <a:srgbClr val="000000"/>
                </a:solidFill>
                <a:latin typeface="Arial"/>
                <a:ea typeface="Arial"/>
                <a:cs typeface="Arial"/>
                <a:sym typeface="Arial"/>
              </a:endParaRPr>
            </a:p>
          </p:txBody>
        </p:sp>
        <p:sp>
          <p:nvSpPr>
            <p:cNvPr id="130" name="Google Shape;130;p7"/>
            <p:cNvSpPr txBox="1"/>
            <p:nvPr/>
          </p:nvSpPr>
          <p:spPr>
            <a:xfrm>
              <a:off x="7949515" y="1787854"/>
              <a:ext cx="3677700" cy="283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2400" u="none" cap="none" strike="noStrike">
                  <a:solidFill>
                    <a:srgbClr val="000000"/>
                  </a:solidFill>
                  <a:latin typeface="Arial"/>
                  <a:ea typeface="Arial"/>
                  <a:cs typeface="Arial"/>
                  <a:sym typeface="Arial"/>
                </a:rPr>
                <a:t>1</a:t>
              </a:r>
              <a:r>
                <a:rPr lang="en-US" sz="2400"/>
                <a:t>6</a:t>
              </a:r>
              <a:r>
                <a:rPr b="0" i="0" lang="en-US" sz="2400" u="none" cap="none" strike="noStrike">
                  <a:solidFill>
                    <a:srgbClr val="000000"/>
                  </a:solidFill>
                  <a:latin typeface="Arial"/>
                  <a:ea typeface="Arial"/>
                  <a:cs typeface="Arial"/>
                  <a:sym typeface="Arial"/>
                </a:rPr>
                <a:t>  ευρωπαϊκά έργα σε εξέλιξη</a:t>
              </a:r>
              <a:endParaRPr b="0" i="0" sz="2400" u="none" cap="none" strike="noStrike">
                <a:solidFill>
                  <a:srgbClr val="000000"/>
                </a:solidFill>
                <a:latin typeface="Arial"/>
                <a:ea typeface="Arial"/>
                <a:cs typeface="Arial"/>
                <a:sym typeface="Arial"/>
              </a:endParaRPr>
            </a:p>
          </p:txBody>
        </p:sp>
        <p:sp>
          <p:nvSpPr>
            <p:cNvPr id="131" name="Google Shape;131;p7"/>
            <p:cNvSpPr txBox="1"/>
            <p:nvPr/>
          </p:nvSpPr>
          <p:spPr>
            <a:xfrm>
              <a:off x="2119985" y="6294935"/>
              <a:ext cx="4501800" cy="21744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000000"/>
                </a:buClr>
                <a:buSzPts val="1800"/>
                <a:buFont typeface="Arial"/>
                <a:buNone/>
              </a:pPr>
              <a:r>
                <a:rPr b="0" i="0" lang="en-US" sz="2300" u="none" cap="none" strike="noStrike">
                  <a:solidFill>
                    <a:srgbClr val="000000"/>
                  </a:solidFill>
                  <a:latin typeface="Arial"/>
                  <a:ea typeface="Arial"/>
                  <a:cs typeface="Arial"/>
                  <a:sym typeface="Arial"/>
                </a:rPr>
                <a:t>&gt; 3000 </a:t>
              </a:r>
              <a:endParaRPr b="0" i="0" sz="15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800"/>
                <a:buFont typeface="Arial"/>
                <a:buNone/>
              </a:pPr>
              <a:r>
                <a:rPr b="0" i="0" lang="en-US" sz="2300" u="none" cap="none" strike="noStrike">
                  <a:solidFill>
                    <a:srgbClr val="000000"/>
                  </a:solidFill>
                  <a:latin typeface="Arial"/>
                  <a:ea typeface="Arial"/>
                  <a:cs typeface="Arial"/>
                  <a:sym typeface="Arial"/>
                </a:rPr>
                <a:t>χρήστες και μαθητευόμενοι</a:t>
              </a:r>
              <a:endParaRPr b="0" i="0" sz="1500" u="none" cap="none" strike="noStrike">
                <a:solidFill>
                  <a:srgbClr val="000000"/>
                </a:solidFill>
                <a:latin typeface="Arial"/>
                <a:ea typeface="Arial"/>
                <a:cs typeface="Arial"/>
                <a:sym typeface="Arial"/>
              </a:endParaRPr>
            </a:p>
          </p:txBody>
        </p:sp>
        <p:sp>
          <p:nvSpPr>
            <p:cNvPr id="132" name="Google Shape;132;p7"/>
            <p:cNvSpPr txBox="1"/>
            <p:nvPr/>
          </p:nvSpPr>
          <p:spPr>
            <a:xfrm>
              <a:off x="7624448" y="5744022"/>
              <a:ext cx="4091700" cy="32970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1600"/>
                <a:buFont typeface="Arial"/>
                <a:buNone/>
              </a:pPr>
              <a:r>
                <a:rPr b="0" i="0" lang="en-US" sz="1800" u="none" cap="none" strike="noStrike">
                  <a:solidFill>
                    <a:srgbClr val="000000"/>
                  </a:solidFill>
                  <a:latin typeface="Arial"/>
                  <a:ea typeface="Arial"/>
                  <a:cs typeface="Arial"/>
                  <a:sym typeface="Arial"/>
                </a:rPr>
                <a:t>Κλάδοι: </a:t>
              </a:r>
              <a:endParaRPr b="0" i="0" sz="1800" u="none" cap="none" strike="noStrike">
                <a:solidFill>
                  <a:srgbClr val="000000"/>
                </a:solidFill>
                <a:latin typeface="Arial"/>
                <a:ea typeface="Arial"/>
                <a:cs typeface="Arial"/>
                <a:sym typeface="Arial"/>
              </a:endParaRPr>
            </a:p>
            <a:p>
              <a:pPr indent="0" lvl="0" marL="0" marR="0" rtl="0" algn="ctr">
                <a:lnSpc>
                  <a:spcPct val="130000"/>
                </a:lnSpc>
                <a:spcBef>
                  <a:spcPts val="0"/>
                </a:spcBef>
                <a:spcAft>
                  <a:spcPts val="0"/>
                </a:spcAft>
                <a:buClr>
                  <a:srgbClr val="000000"/>
                </a:buClr>
                <a:buSzPts val="1600"/>
                <a:buFont typeface="Arial"/>
                <a:buNone/>
              </a:pPr>
              <a:r>
                <a:rPr b="0" i="0" lang="en-US" sz="1800" u="none" cap="none" strike="noStrike">
                  <a:solidFill>
                    <a:srgbClr val="000000"/>
                  </a:solidFill>
                  <a:latin typeface="Arial"/>
                  <a:ea typeface="Arial"/>
                  <a:cs typeface="Arial"/>
                  <a:sym typeface="Arial"/>
                </a:rPr>
                <a:t>Τριτοβάθμια, Επαγγελματική Κατάρτιση, Σχολική Εκπαίδευση</a:t>
              </a:r>
              <a:endParaRPr b="0" i="0" sz="1800" u="none" cap="none" strike="noStrike">
                <a:solidFill>
                  <a:srgbClr val="000000"/>
                </a:solidFill>
                <a:latin typeface="Arial"/>
                <a:ea typeface="Arial"/>
                <a:cs typeface="Arial"/>
                <a:sym typeface="Arial"/>
              </a:endParaRPr>
            </a:p>
          </p:txBody>
        </p:sp>
      </p:grpSp>
      <p:sp>
        <p:nvSpPr>
          <p:cNvPr id="133" name="Google Shape;133;p7"/>
          <p:cNvSpPr/>
          <p:nvPr/>
        </p:nvSpPr>
        <p:spPr>
          <a:xfrm flipH="1">
            <a:off x="-1964969" y="146933"/>
            <a:ext cx="12004568" cy="864056"/>
          </a:xfrm>
          <a:custGeom>
            <a:rect b="b" l="l" r="r" t="t"/>
            <a:pathLst>
              <a:path extrusionOk="0" h="1669673" w="16848517">
                <a:moveTo>
                  <a:pt x="16848517" y="0"/>
                </a:moveTo>
                <a:lnTo>
                  <a:pt x="0" y="0"/>
                </a:lnTo>
                <a:lnTo>
                  <a:pt x="0" y="1669673"/>
                </a:lnTo>
                <a:lnTo>
                  <a:pt x="16848517" y="1669673"/>
                </a:lnTo>
                <a:lnTo>
                  <a:pt x="16848517" y="0"/>
                </a:lnTo>
                <a:close/>
              </a:path>
            </a:pathLst>
          </a:custGeom>
          <a:blipFill rotWithShape="1">
            <a:blip r:embed="rId5">
              <a:alphaModFix/>
            </a:blip>
            <a:stretch>
              <a:fillRect b="0" l="0" r="0" t="0"/>
            </a:stretch>
          </a:blipFill>
          <a:ln>
            <a:noFill/>
          </a:ln>
        </p:spPr>
        <p:txBody>
          <a:bodyPr anchorCtr="0" anchor="t" bIns="30475" lIns="60975" spcFirstLastPara="1" rIns="60975" wrap="square" tIns="30475">
            <a:noAutofit/>
          </a:bodyPr>
          <a:lstStyle/>
          <a:p>
            <a:pPr indent="0" lvl="0" marL="3200400" rtl="0" algn="l">
              <a:lnSpc>
                <a:spcPct val="111001"/>
              </a:lnSpc>
              <a:spcBef>
                <a:spcPts val="0"/>
              </a:spcBef>
              <a:spcAft>
                <a:spcPts val="0"/>
              </a:spcAft>
              <a:buClr>
                <a:schemeClr val="dk1"/>
              </a:buClr>
              <a:buSzPts val="4700"/>
              <a:buFont typeface="Arial"/>
              <a:buNone/>
            </a:pPr>
            <a:r>
              <a:rPr b="1" lang="en-US" sz="2800">
                <a:solidFill>
                  <a:schemeClr val="lt1"/>
                </a:solidFill>
              </a:rPr>
              <a:t>Web2Learn: 12 χρόνια καινοτομίας σε έργα με κοινωνικό αποτύπωμα</a:t>
            </a:r>
            <a:endParaRPr b="1" sz="3100">
              <a:solidFill>
                <a:srgbClr val="20C4F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8" title="books-5433432_1280.jpg"/>
          <p:cNvPicPr preferRelativeResize="0"/>
          <p:nvPr/>
        </p:nvPicPr>
        <p:blipFill>
          <a:blip r:embed="rId3">
            <a:alphaModFix/>
          </a:blip>
          <a:stretch>
            <a:fillRect/>
          </a:stretch>
        </p:blipFill>
        <p:spPr>
          <a:xfrm>
            <a:off x="0" y="0"/>
            <a:ext cx="12192000" cy="6858001"/>
          </a:xfrm>
          <a:prstGeom prst="rect">
            <a:avLst/>
          </a:prstGeom>
          <a:noFill/>
          <a:ln>
            <a:noFill/>
          </a:ln>
        </p:spPr>
      </p:pic>
      <p:sp>
        <p:nvSpPr>
          <p:cNvPr id="139" name="Google Shape;139;p8"/>
          <p:cNvSpPr/>
          <p:nvPr/>
        </p:nvSpPr>
        <p:spPr>
          <a:xfrm rot="-2690881">
            <a:off x="-5308024" y="3333294"/>
            <a:ext cx="7172753" cy="5875942"/>
          </a:xfrm>
          <a:custGeom>
            <a:rect b="b" l="l" r="r" t="t"/>
            <a:pathLst>
              <a:path extrusionOk="0" h="8747075" w="10762620">
                <a:moveTo>
                  <a:pt x="0" y="0"/>
                </a:moveTo>
                <a:lnTo>
                  <a:pt x="10762620" y="0"/>
                </a:lnTo>
                <a:lnTo>
                  <a:pt x="10762620" y="8747076"/>
                </a:lnTo>
                <a:lnTo>
                  <a:pt x="0" y="8747076"/>
                </a:lnTo>
                <a:lnTo>
                  <a:pt x="0" y="0"/>
                </a:lnTo>
                <a:close/>
              </a:path>
            </a:pathLst>
          </a:custGeom>
          <a:blipFill rotWithShape="1">
            <a:blip r:embed="rId4">
              <a:alphaModFix amt="20000"/>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40" name="Google Shape;140;p8"/>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5">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41" name="Google Shape;141;p8"/>
          <p:cNvSpPr txBox="1"/>
          <p:nvPr>
            <p:ph idx="12" type="sldNum"/>
          </p:nvPr>
        </p:nvSpPr>
        <p:spPr>
          <a:xfrm>
            <a:off x="11480800" y="8475133"/>
            <a:ext cx="3657600" cy="486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142" name="Google Shape;142;p8"/>
          <p:cNvSpPr txBox="1"/>
          <p:nvPr/>
        </p:nvSpPr>
        <p:spPr>
          <a:xfrm>
            <a:off x="1459275" y="2048000"/>
            <a:ext cx="9018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chemeClr val="lt1"/>
                </a:solidFill>
              </a:rPr>
              <a:t>Δράση CAELUM στην Ελλάδα</a:t>
            </a:r>
            <a:endParaRPr b="1" sz="4800">
              <a:solidFill>
                <a:schemeClr val="lt1"/>
              </a:solidFill>
            </a:endParaRPr>
          </a:p>
        </p:txBody>
      </p:sp>
      <p:sp>
        <p:nvSpPr>
          <p:cNvPr id="143" name="Google Shape;143;p8"/>
          <p:cNvSpPr txBox="1"/>
          <p:nvPr/>
        </p:nvSpPr>
        <p:spPr>
          <a:xfrm>
            <a:off x="1486800" y="3444150"/>
            <a:ext cx="92184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chemeClr val="lt1"/>
                </a:solidFill>
              </a:rPr>
              <a:t>Web2Learn σε συνεργασία με τη Βιβλιοθήκη και το Κέντρο Πληροφόρησης του Παντείου Πανεπιστημίου</a:t>
            </a:r>
            <a:endParaRPr b="1" sz="2800">
              <a:solidFill>
                <a:schemeClr val="lt1"/>
              </a:solidFill>
            </a:endParaRPr>
          </a:p>
        </p:txBody>
      </p:sp>
      <p:sp>
        <p:nvSpPr>
          <p:cNvPr id="144" name="Google Shape;144;p8"/>
          <p:cNvSpPr txBox="1"/>
          <p:nvPr/>
        </p:nvSpPr>
        <p:spPr>
          <a:xfrm>
            <a:off x="0" y="651930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000">
                <a:solidFill>
                  <a:schemeClr val="dk1"/>
                </a:solidFill>
              </a:rPr>
              <a:t>Image by pixabay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9"/>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1300"/>
              </a:spcAft>
              <a:buNone/>
            </a:pPr>
            <a:r>
              <a:t/>
            </a:r>
            <a:endParaRPr sz="2500">
              <a:solidFill>
                <a:srgbClr val="033568"/>
              </a:solidFill>
            </a:endParaRPr>
          </a:p>
        </p:txBody>
      </p:sp>
      <p:sp>
        <p:nvSpPr>
          <p:cNvPr id="150" name="Google Shape;150;p9"/>
          <p:cNvSpPr txBox="1"/>
          <p:nvPr/>
        </p:nvSpPr>
        <p:spPr>
          <a:xfrm>
            <a:off x="788123" y="-327228"/>
            <a:ext cx="8946300" cy="834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800">
                <a:solidFill>
                  <a:srgbClr val="033568"/>
                </a:solidFill>
              </a:rPr>
              <a:t>Σκοπός της Δράσης</a:t>
            </a:r>
            <a:endParaRPr sz="2800"/>
          </a:p>
        </p:txBody>
      </p:sp>
      <p:pic>
        <p:nvPicPr>
          <p:cNvPr descr="Εικόνα που περιέχει γραφικά, γραφιστική, γραμματοσειρά, λογότυπο&#10;&#10;Το περιεχόμενο που δημιουργείται από τεχνολογία AI ενδέχεται να είναι εσφαλμένο." id="151" name="Google Shape;151;p9"/>
          <p:cNvPicPr preferRelativeResize="0"/>
          <p:nvPr/>
        </p:nvPicPr>
        <p:blipFill rotWithShape="1">
          <a:blip r:embed="rId3">
            <a:alphaModFix/>
          </a:blip>
          <a:srcRect b="29993" l="0" r="0" t="30673"/>
          <a:stretch/>
        </p:blipFill>
        <p:spPr>
          <a:xfrm>
            <a:off x="10179824" y="5713199"/>
            <a:ext cx="2041994" cy="809756"/>
          </a:xfrm>
          <a:custGeom>
            <a:rect b="b" l="l" r="r" t="t"/>
            <a:pathLst>
              <a:path extrusionOk="0" h="4694238" w="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ln>
            <a:noFill/>
          </a:ln>
        </p:spPr>
      </p:pic>
      <p:sp>
        <p:nvSpPr>
          <p:cNvPr id="152" name="Google Shape;152;p9"/>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3" name="Google Shape;153;p9"/>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4" name="Google Shape;154;p9"/>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4">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55" name="Google Shape;155;p9"/>
          <p:cNvSpPr txBox="1"/>
          <p:nvPr/>
        </p:nvSpPr>
        <p:spPr>
          <a:xfrm>
            <a:off x="429350" y="507675"/>
            <a:ext cx="11183700" cy="52995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2600">
                <a:solidFill>
                  <a:schemeClr val="dk1"/>
                </a:solidFill>
              </a:rPr>
              <a:t>Ανάδειξη του ρόλου των ακαδημαϊκών βιβλιοθηκών:</a:t>
            </a:r>
            <a:endParaRPr sz="2600">
              <a:solidFill>
                <a:schemeClr val="dk1"/>
              </a:solidFill>
            </a:endParaRPr>
          </a:p>
          <a:p>
            <a:pPr indent="-381000" lvl="0" marL="457200" marR="0" rtl="0" algn="l">
              <a:lnSpc>
                <a:spcPct val="100000"/>
              </a:lnSpc>
              <a:spcBef>
                <a:spcPts val="1300"/>
              </a:spcBef>
              <a:spcAft>
                <a:spcPts val="0"/>
              </a:spcAft>
              <a:buClr>
                <a:schemeClr val="dk1"/>
              </a:buClr>
              <a:buSzPts val="2400"/>
              <a:buChar char="●"/>
            </a:pPr>
            <a:r>
              <a:rPr lang="en-US" sz="2400">
                <a:solidFill>
                  <a:schemeClr val="dk1"/>
                </a:solidFill>
              </a:rPr>
              <a:t>στην προώθηση της ανοικτής γνώσης</a:t>
            </a:r>
            <a:endParaRPr sz="2400">
              <a:solidFill>
                <a:schemeClr val="dk1"/>
              </a:solidFill>
            </a:endParaRPr>
          </a:p>
          <a:p>
            <a:pPr indent="-381000" lvl="0" marL="457200" marR="0" rtl="0" algn="l">
              <a:lnSpc>
                <a:spcPct val="100000"/>
              </a:lnSpc>
              <a:spcBef>
                <a:spcPts val="0"/>
              </a:spcBef>
              <a:spcAft>
                <a:spcPts val="0"/>
              </a:spcAft>
              <a:buClr>
                <a:schemeClr val="dk1"/>
              </a:buClr>
              <a:buSzPts val="2400"/>
              <a:buChar char="●"/>
            </a:pPr>
            <a:r>
              <a:rPr lang="en-US" sz="2400">
                <a:solidFill>
                  <a:schemeClr val="dk1"/>
                </a:solidFill>
              </a:rPr>
              <a:t>στην κάλυψη αναγκών ατόμων με αναπηρία</a:t>
            </a:r>
            <a:endParaRPr sz="2400">
              <a:solidFill>
                <a:schemeClr val="dk1"/>
              </a:solidFill>
            </a:endParaRPr>
          </a:p>
          <a:p>
            <a:pPr indent="-381000" lvl="0" marL="457200" marR="0" rtl="0" algn="l">
              <a:lnSpc>
                <a:spcPct val="100000"/>
              </a:lnSpc>
              <a:spcBef>
                <a:spcPts val="0"/>
              </a:spcBef>
              <a:spcAft>
                <a:spcPts val="0"/>
              </a:spcAft>
              <a:buClr>
                <a:schemeClr val="dk1"/>
              </a:buClr>
              <a:buSzPts val="2400"/>
              <a:buChar char="●"/>
            </a:pPr>
            <a:r>
              <a:rPr lang="en-US" sz="2400">
                <a:solidFill>
                  <a:schemeClr val="dk1"/>
                </a:solidFill>
              </a:rPr>
              <a:t>στην ψηφιακά διαμεσολαβούμενη συμμετοχή των πολιτών</a:t>
            </a:r>
            <a:endParaRPr b="1" sz="2000">
              <a:solidFill>
                <a:schemeClr val="dk1"/>
              </a:solidFill>
            </a:endParaRPr>
          </a:p>
          <a:p>
            <a:pPr indent="0" lvl="0" marL="457200" marR="0" rtl="0" algn="l">
              <a:lnSpc>
                <a:spcPct val="100000"/>
              </a:lnSpc>
              <a:spcBef>
                <a:spcPts val="1300"/>
              </a:spcBef>
              <a:spcAft>
                <a:spcPts val="0"/>
              </a:spcAft>
              <a:buNone/>
            </a:pPr>
            <a:r>
              <a:t/>
            </a:r>
            <a:endParaRPr b="1" sz="2600">
              <a:solidFill>
                <a:schemeClr val="dk1"/>
              </a:solidFill>
            </a:endParaRPr>
          </a:p>
          <a:p>
            <a:pPr indent="0" lvl="0" marL="457200" marR="0" rtl="0" algn="l">
              <a:lnSpc>
                <a:spcPct val="100000"/>
              </a:lnSpc>
              <a:spcBef>
                <a:spcPts val="1300"/>
              </a:spcBef>
              <a:spcAft>
                <a:spcPts val="0"/>
              </a:spcAft>
              <a:buNone/>
            </a:pPr>
            <a:r>
              <a:rPr b="1" lang="en-US" sz="2600">
                <a:solidFill>
                  <a:schemeClr val="dk1"/>
                </a:solidFill>
              </a:rPr>
              <a:t>Μέσο</a:t>
            </a:r>
            <a:r>
              <a:rPr lang="en-US" sz="2600">
                <a:solidFill>
                  <a:schemeClr val="dk1"/>
                </a:solidFill>
              </a:rPr>
              <a:t>: Ηχητικά βιβλία</a:t>
            </a:r>
            <a:endParaRPr sz="2600">
              <a:solidFill>
                <a:schemeClr val="dk1"/>
              </a:solidFill>
            </a:endParaRPr>
          </a:p>
          <a:p>
            <a:pPr indent="0" lvl="0" marL="457200" marR="0" rtl="0" algn="l">
              <a:lnSpc>
                <a:spcPct val="100000"/>
              </a:lnSpc>
              <a:spcBef>
                <a:spcPts val="1300"/>
              </a:spcBef>
              <a:spcAft>
                <a:spcPts val="0"/>
              </a:spcAft>
              <a:buNone/>
            </a:pPr>
            <a:r>
              <a:rPr b="1" lang="en-US" sz="2600">
                <a:solidFill>
                  <a:schemeClr val="dk1"/>
                </a:solidFill>
              </a:rPr>
              <a:t>Μέθοδος</a:t>
            </a:r>
            <a:r>
              <a:rPr lang="en-US" sz="2600">
                <a:solidFill>
                  <a:schemeClr val="dk1"/>
                </a:solidFill>
              </a:rPr>
              <a:t>: Πληθοπορισμός (crowdsourcing): </a:t>
            </a:r>
            <a:endParaRPr sz="2600">
              <a:solidFill>
                <a:schemeClr val="dk1"/>
              </a:solidFill>
            </a:endParaRPr>
          </a:p>
          <a:p>
            <a:pPr indent="0" lvl="0" marL="457200" marR="0" rtl="0" algn="l">
              <a:lnSpc>
                <a:spcPct val="100000"/>
              </a:lnSpc>
              <a:spcBef>
                <a:spcPts val="1300"/>
              </a:spcBef>
              <a:spcAft>
                <a:spcPts val="0"/>
              </a:spcAft>
              <a:buNone/>
            </a:pPr>
            <a:r>
              <a:rPr lang="en-US" sz="2600">
                <a:solidFill>
                  <a:schemeClr val="dk1"/>
                </a:solidFill>
              </a:rPr>
              <a:t>Συνδυασμός συλλογικής παραγωγής περιεχομένου από πολίτες με τη βοήθεια τεχνολογικών πλατφορμών</a:t>
            </a:r>
            <a:endParaRPr sz="2600">
              <a:solidFill>
                <a:schemeClr val="dk1"/>
              </a:solidFill>
            </a:endParaRPr>
          </a:p>
          <a:p>
            <a:pPr indent="0" lvl="0" marL="457200" marR="0" rtl="0" algn="l">
              <a:lnSpc>
                <a:spcPct val="100000"/>
              </a:lnSpc>
              <a:spcBef>
                <a:spcPts val="1300"/>
              </a:spcBef>
              <a:spcAft>
                <a:spcPts val="0"/>
              </a:spcAft>
              <a:buNone/>
            </a:pPr>
            <a:r>
              <a:rPr b="1" lang="en-US" sz="2600">
                <a:solidFill>
                  <a:schemeClr val="dk1"/>
                </a:solidFill>
              </a:rPr>
              <a:t>Στόχος: </a:t>
            </a:r>
            <a:r>
              <a:rPr lang="en-US" sz="2600">
                <a:solidFill>
                  <a:schemeClr val="dk1"/>
                </a:solidFill>
              </a:rPr>
              <a:t>Βιωσιμότητα της δράσης και υιοθέτηση του μοντέλου από άλλες βιβλιοθήκες</a:t>
            </a:r>
            <a:endParaRPr b="1" sz="2600">
              <a:solidFill>
                <a:schemeClr val="dk1"/>
              </a:solidFill>
            </a:endParaRPr>
          </a:p>
          <a:p>
            <a:pPr indent="0" lvl="0" marL="457200" marR="0" rtl="0" algn="l">
              <a:lnSpc>
                <a:spcPct val="100000"/>
              </a:lnSpc>
              <a:spcBef>
                <a:spcPts val="1300"/>
              </a:spcBef>
              <a:spcAft>
                <a:spcPts val="0"/>
              </a:spcAft>
              <a:buNone/>
            </a:pPr>
            <a:r>
              <a:t/>
            </a:r>
            <a:endParaRPr sz="2600"/>
          </a:p>
          <a:p>
            <a:pPr indent="0" lvl="0" marL="0" marR="0" rtl="0" algn="l">
              <a:lnSpc>
                <a:spcPct val="100000"/>
              </a:lnSpc>
              <a:spcBef>
                <a:spcPts val="1300"/>
              </a:spcBef>
              <a:spcAft>
                <a:spcPts val="0"/>
              </a:spcAft>
              <a:buNone/>
            </a:pPr>
            <a:r>
              <a:t/>
            </a:r>
            <a:endParaRPr sz="1800"/>
          </a:p>
          <a:p>
            <a:pPr indent="0" lvl="0" marL="609600" marR="0" rtl="0" algn="l">
              <a:lnSpc>
                <a:spcPct val="100000"/>
              </a:lnSpc>
              <a:spcBef>
                <a:spcPts val="600"/>
              </a:spcBef>
              <a:spcAft>
                <a:spcPts val="600"/>
              </a:spcAft>
              <a:buNone/>
            </a:pPr>
            <a:r>
              <a:t/>
            </a:r>
            <a:endParaRPr sz="1800">
              <a:solidFill>
                <a:srgbClr val="033568"/>
              </a:solidFill>
            </a:endParaRPr>
          </a:p>
        </p:txBody>
      </p:sp>
      <p:pic>
        <p:nvPicPr>
          <p:cNvPr id="156" name="Google Shape;156;p9"/>
          <p:cNvPicPr preferRelativeResize="0"/>
          <p:nvPr/>
        </p:nvPicPr>
        <p:blipFill>
          <a:blip r:embed="rId5">
            <a:alphaModFix/>
          </a:blip>
          <a:stretch>
            <a:fillRect/>
          </a:stretch>
        </p:blipFill>
        <p:spPr>
          <a:xfrm>
            <a:off x="9113025" y="1435700"/>
            <a:ext cx="2997150" cy="248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10"/>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609600" marR="0" rtl="0" algn="l">
              <a:lnSpc>
                <a:spcPct val="100000"/>
              </a:lnSpc>
              <a:spcBef>
                <a:spcPts val="0"/>
              </a:spcBef>
              <a:spcAft>
                <a:spcPts val="1300"/>
              </a:spcAft>
              <a:buNone/>
            </a:pPr>
            <a:r>
              <a:t/>
            </a:r>
            <a:endParaRPr sz="2500">
              <a:solidFill>
                <a:srgbClr val="033568"/>
              </a:solidFill>
            </a:endParaRPr>
          </a:p>
        </p:txBody>
      </p:sp>
      <p:sp>
        <p:nvSpPr>
          <p:cNvPr id="162" name="Google Shape;162;p10"/>
          <p:cNvSpPr txBox="1"/>
          <p:nvPr/>
        </p:nvSpPr>
        <p:spPr>
          <a:xfrm>
            <a:off x="751375" y="-45150"/>
            <a:ext cx="8951100" cy="834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800">
                <a:solidFill>
                  <a:srgbClr val="033568"/>
                </a:solidFill>
              </a:rPr>
              <a:t>Φάσεις υλοποίησης της δράσης (1)</a:t>
            </a:r>
            <a:endParaRPr sz="2800"/>
          </a:p>
        </p:txBody>
      </p:sp>
      <p:sp>
        <p:nvSpPr>
          <p:cNvPr id="163" name="Google Shape;163;p10"/>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4" name="Google Shape;164;p10"/>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p10"/>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66" name="Google Shape;166;p10"/>
          <p:cNvSpPr txBox="1"/>
          <p:nvPr/>
        </p:nvSpPr>
        <p:spPr>
          <a:xfrm>
            <a:off x="297800" y="874500"/>
            <a:ext cx="11299500" cy="56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2400"/>
              <a:t>-</a:t>
            </a:r>
            <a:r>
              <a:rPr b="1" lang="en-US" sz="2400"/>
              <a:t>Φάση 1</a:t>
            </a:r>
            <a:r>
              <a:rPr lang="en-US" sz="2400"/>
              <a:t>: Σχεδιασμός δράσης από W2L και Βιβλιοθήκη Παντείου (</a:t>
            </a:r>
            <a:r>
              <a:rPr lang="en-US" sz="2400">
                <a:solidFill>
                  <a:schemeClr val="dk1"/>
                </a:solidFill>
              </a:rPr>
              <a:t>Δεκέμβριος 2025)</a:t>
            </a:r>
            <a:endParaRPr sz="2400">
              <a:solidFill>
                <a:schemeClr val="dk1"/>
              </a:solidFill>
            </a:endParaRPr>
          </a:p>
          <a:p>
            <a:pPr indent="0" lvl="0" marL="0" marR="0" rtl="0" algn="l">
              <a:lnSpc>
                <a:spcPct val="100000"/>
              </a:lnSpc>
              <a:spcBef>
                <a:spcPts val="600"/>
              </a:spcBef>
              <a:spcAft>
                <a:spcPts val="0"/>
              </a:spcAft>
              <a:buNone/>
            </a:pPr>
            <a:r>
              <a:t/>
            </a:r>
            <a:endParaRPr sz="2400">
              <a:solidFill>
                <a:schemeClr val="dk1"/>
              </a:solidFill>
            </a:endParaRPr>
          </a:p>
          <a:p>
            <a:pPr indent="0" lvl="0" marL="0" marR="0" rtl="0" algn="l">
              <a:lnSpc>
                <a:spcPct val="100000"/>
              </a:lnSpc>
              <a:spcBef>
                <a:spcPts val="600"/>
              </a:spcBef>
              <a:spcAft>
                <a:spcPts val="0"/>
              </a:spcAft>
              <a:buNone/>
            </a:pPr>
            <a:r>
              <a:rPr lang="en-US" sz="2400"/>
              <a:t>-</a:t>
            </a:r>
            <a:r>
              <a:rPr b="1" lang="en-US" sz="2400"/>
              <a:t>Φάση 2</a:t>
            </a:r>
            <a:r>
              <a:rPr lang="en-US" sz="2400"/>
              <a:t>: </a:t>
            </a:r>
            <a:r>
              <a:rPr lang="en-US" sz="2400"/>
              <a:t>Πρώτο εργαστήριο με μικρή ομάδα εθελοντών (Ιαν. 2026): </a:t>
            </a:r>
            <a:endParaRPr sz="2400"/>
          </a:p>
          <a:p>
            <a:pPr indent="0" lvl="0" marL="0" marR="0" rtl="0" algn="l">
              <a:lnSpc>
                <a:spcPct val="100000"/>
              </a:lnSpc>
              <a:spcBef>
                <a:spcPts val="600"/>
              </a:spcBef>
              <a:spcAft>
                <a:spcPts val="0"/>
              </a:spcAft>
              <a:buNone/>
            </a:pPr>
            <a:r>
              <a:rPr lang="en-US" sz="2400"/>
              <a:t>διαμοιρασμός κεφαλαίων για ηχογράφηση δύο πρώτων βιβλίων (Φεβρ. 2026):</a:t>
            </a:r>
            <a:endParaRPr sz="2400"/>
          </a:p>
          <a:p>
            <a:pPr indent="-381000" lvl="0" marL="457200" marR="0" rtl="0" algn="l">
              <a:lnSpc>
                <a:spcPct val="100000"/>
              </a:lnSpc>
              <a:spcBef>
                <a:spcPts val="600"/>
              </a:spcBef>
              <a:spcAft>
                <a:spcPts val="0"/>
              </a:spcAft>
              <a:buSzPts val="2400"/>
              <a:buChar char="●"/>
            </a:pPr>
            <a:r>
              <a:rPr lang="en-US" sz="2400"/>
              <a:t>Πολιτική ανυπακοή του Θορώ </a:t>
            </a:r>
            <a:endParaRPr sz="2400"/>
          </a:p>
          <a:p>
            <a:pPr indent="-381000" lvl="0" marL="457200" marR="0" rtl="0" algn="l">
              <a:lnSpc>
                <a:spcPct val="100000"/>
              </a:lnSpc>
              <a:spcBef>
                <a:spcPts val="0"/>
              </a:spcBef>
              <a:spcAft>
                <a:spcPts val="0"/>
              </a:spcAft>
              <a:buSzPts val="2400"/>
              <a:buChar char="●"/>
            </a:pPr>
            <a:r>
              <a:rPr lang="en-US" sz="2400"/>
              <a:t>Σκέψεις πάνω στην πτώση της Ρώμης του Γίββων</a:t>
            </a:r>
            <a:endParaRPr sz="2400"/>
          </a:p>
          <a:p>
            <a:pPr indent="0" lvl="0" marL="0" marR="0" rtl="0" algn="l">
              <a:lnSpc>
                <a:spcPct val="100000"/>
              </a:lnSpc>
              <a:spcBef>
                <a:spcPts val="600"/>
              </a:spcBef>
              <a:spcAft>
                <a:spcPts val="0"/>
              </a:spcAft>
              <a:buNone/>
            </a:pPr>
            <a:r>
              <a:t/>
            </a:r>
            <a:endParaRPr sz="2400"/>
          </a:p>
          <a:p>
            <a:pPr indent="0" lvl="0" marL="0" marR="0" rtl="0" algn="l">
              <a:lnSpc>
                <a:spcPct val="100000"/>
              </a:lnSpc>
              <a:spcBef>
                <a:spcPts val="600"/>
              </a:spcBef>
              <a:spcAft>
                <a:spcPts val="0"/>
              </a:spcAft>
              <a:buNone/>
            </a:pPr>
            <a:r>
              <a:rPr lang="en-US" sz="2400" u="sng"/>
              <a:t>Αποτελέσματα φάσης 2</a:t>
            </a:r>
            <a:r>
              <a:rPr lang="en-US" sz="2400"/>
              <a:t>:</a:t>
            </a:r>
            <a:endParaRPr sz="2400"/>
          </a:p>
          <a:p>
            <a:pPr indent="0" lvl="0" marL="0" marR="0" rtl="0" algn="l">
              <a:lnSpc>
                <a:spcPct val="100000"/>
              </a:lnSpc>
              <a:spcBef>
                <a:spcPts val="600"/>
              </a:spcBef>
              <a:spcAft>
                <a:spcPts val="0"/>
              </a:spcAft>
              <a:buNone/>
            </a:pPr>
            <a:r>
              <a:rPr lang="en-US" sz="2400"/>
              <a:t>8 εθελοντές, 2 ηχογραφημένα </a:t>
            </a:r>
            <a:r>
              <a:rPr lang="en-US" sz="2400"/>
              <a:t>βιβλία</a:t>
            </a:r>
            <a:endParaRPr sz="2400"/>
          </a:p>
          <a:p>
            <a:pPr indent="0" lvl="0" marL="0" marR="0" rtl="0" algn="l">
              <a:lnSpc>
                <a:spcPct val="100000"/>
              </a:lnSpc>
              <a:spcBef>
                <a:spcPts val="600"/>
              </a:spcBef>
              <a:spcAft>
                <a:spcPts val="0"/>
              </a:spcAft>
              <a:buNone/>
            </a:pPr>
            <a:r>
              <a:rPr lang="en-US" sz="2400">
                <a:highlight>
                  <a:schemeClr val="lt1"/>
                </a:highlight>
              </a:rPr>
              <a:t>Το βιβλίο του Γιββων είναι ολόκληρο διαθέσιμο στην ιστοσελίδα, καθως και 4 αποσπάσματα από το βιβλίο του Θορώ</a:t>
            </a:r>
            <a:endParaRPr sz="2400">
              <a:highlight>
                <a:schemeClr val="lt1"/>
              </a:highlight>
            </a:endParaRPr>
          </a:p>
          <a:p>
            <a:pPr indent="0" lvl="0" marL="0" marR="0" rtl="0" algn="l">
              <a:lnSpc>
                <a:spcPct val="100000"/>
              </a:lnSpc>
              <a:spcBef>
                <a:spcPts val="600"/>
              </a:spcBef>
              <a:spcAft>
                <a:spcPts val="0"/>
              </a:spcAft>
              <a:buNone/>
            </a:pPr>
            <a:r>
              <a:rPr lang="en-US" sz="2400" u="sng">
                <a:solidFill>
                  <a:schemeClr val="hlink"/>
                </a:solidFill>
                <a:highlight>
                  <a:schemeClr val="lt1"/>
                </a:highlight>
                <a:hlinkClick r:id="rId4"/>
              </a:rPr>
              <a:t>https://web2learn.eu/el/caelum/audio-books/</a:t>
            </a:r>
            <a:r>
              <a:rPr lang="en-US" sz="2400">
                <a:highlight>
                  <a:schemeClr val="lt1"/>
                </a:highlight>
              </a:rPr>
              <a:t> </a:t>
            </a:r>
            <a:endParaRPr sz="2400">
              <a:highlight>
                <a:schemeClr val="lt1"/>
              </a:highlight>
            </a:endParaRPr>
          </a:p>
          <a:p>
            <a:pPr indent="0" lvl="0" marL="0" marR="0" rtl="0" algn="l">
              <a:lnSpc>
                <a:spcPct val="100000"/>
              </a:lnSpc>
              <a:spcBef>
                <a:spcPts val="600"/>
              </a:spcBef>
              <a:spcAft>
                <a:spcPts val="600"/>
              </a:spcAft>
              <a:buNone/>
            </a:pPr>
            <a:r>
              <a:t/>
            </a:r>
            <a:endParaRPr sz="1800">
              <a:solidFill>
                <a:srgbClr val="03356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11"/>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609600" marR="0" rtl="0" algn="l">
              <a:lnSpc>
                <a:spcPct val="100000"/>
              </a:lnSpc>
              <a:spcBef>
                <a:spcPts val="0"/>
              </a:spcBef>
              <a:spcAft>
                <a:spcPts val="1300"/>
              </a:spcAft>
              <a:buNone/>
            </a:pPr>
            <a:r>
              <a:t/>
            </a:r>
            <a:endParaRPr sz="2500">
              <a:solidFill>
                <a:srgbClr val="033568"/>
              </a:solidFill>
            </a:endParaRPr>
          </a:p>
        </p:txBody>
      </p:sp>
      <p:sp>
        <p:nvSpPr>
          <p:cNvPr id="172" name="Google Shape;172;p11"/>
          <p:cNvSpPr txBox="1"/>
          <p:nvPr/>
        </p:nvSpPr>
        <p:spPr>
          <a:xfrm>
            <a:off x="596723" y="-45153"/>
            <a:ext cx="8946300" cy="834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800">
                <a:solidFill>
                  <a:srgbClr val="033568"/>
                </a:solidFill>
              </a:rPr>
              <a:t>Φάσεις υλοποίησης της δράσης (2)</a:t>
            </a:r>
            <a:endParaRPr sz="2800"/>
          </a:p>
        </p:txBody>
      </p:sp>
      <p:sp>
        <p:nvSpPr>
          <p:cNvPr id="173" name="Google Shape;173;p11"/>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4" name="Google Shape;174;p11"/>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5" name="Google Shape;175;p11"/>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6" name="Google Shape;176;p11"/>
          <p:cNvSpPr txBox="1"/>
          <p:nvPr/>
        </p:nvSpPr>
        <p:spPr>
          <a:xfrm>
            <a:off x="265900" y="507675"/>
            <a:ext cx="11299500" cy="56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2400"/>
          </a:p>
          <a:p>
            <a:pPr indent="0" lvl="0" marL="0" marR="0" rtl="0" algn="l">
              <a:lnSpc>
                <a:spcPct val="100000"/>
              </a:lnSpc>
              <a:spcBef>
                <a:spcPts val="600"/>
              </a:spcBef>
              <a:spcAft>
                <a:spcPts val="0"/>
              </a:spcAft>
              <a:buNone/>
            </a:pPr>
            <a:r>
              <a:rPr lang="en-US" sz="2400"/>
              <a:t>-</a:t>
            </a:r>
            <a:r>
              <a:rPr b="1" lang="en-US" sz="2400"/>
              <a:t>Φάση 3</a:t>
            </a:r>
            <a:r>
              <a:rPr lang="en-US" sz="2400"/>
              <a:t>: Επικοινωνιακή </a:t>
            </a:r>
            <a:r>
              <a:rPr lang="en-US" sz="2400"/>
              <a:t>καμπάνια</a:t>
            </a:r>
            <a:r>
              <a:rPr lang="en-US" sz="2400"/>
              <a:t> &amp; ανοικτό κάλεσμα σε εθελοντές (Μάρτιος), 2ο εργαστήριο και έναρξη ηχογράφησης νέων βιβλίων από νέους εθελοντές (Απρίλιος)</a:t>
            </a:r>
            <a:endParaRPr sz="2400"/>
          </a:p>
          <a:p>
            <a:pPr indent="0" lvl="0" marL="0" marR="0" rtl="0" algn="l">
              <a:lnSpc>
                <a:spcPct val="100000"/>
              </a:lnSpc>
              <a:spcBef>
                <a:spcPts val="600"/>
              </a:spcBef>
              <a:spcAft>
                <a:spcPts val="0"/>
              </a:spcAft>
              <a:buNone/>
            </a:pPr>
            <a:r>
              <a:t/>
            </a:r>
            <a:endParaRPr sz="2400"/>
          </a:p>
          <a:p>
            <a:pPr indent="0" lvl="0" marL="0" marR="0" rtl="0" algn="l">
              <a:lnSpc>
                <a:spcPct val="100000"/>
              </a:lnSpc>
              <a:spcBef>
                <a:spcPts val="600"/>
              </a:spcBef>
              <a:spcAft>
                <a:spcPts val="0"/>
              </a:spcAft>
              <a:buNone/>
            </a:pPr>
            <a:r>
              <a:rPr lang="en-US" sz="2400" u="sng"/>
              <a:t>Αποτελέσματα φάσης 3</a:t>
            </a:r>
            <a:r>
              <a:rPr lang="en-US" sz="2400"/>
              <a:t>: </a:t>
            </a:r>
            <a:endParaRPr sz="2400"/>
          </a:p>
          <a:p>
            <a:pPr indent="-381000" lvl="0" marL="457200" marR="0" rtl="0" algn="l">
              <a:lnSpc>
                <a:spcPct val="100000"/>
              </a:lnSpc>
              <a:spcBef>
                <a:spcPts val="600"/>
              </a:spcBef>
              <a:spcAft>
                <a:spcPts val="0"/>
              </a:spcAft>
              <a:buSzPts val="2400"/>
              <a:buChar char="●"/>
            </a:pPr>
            <a:r>
              <a:rPr lang="en-US" sz="2400" u="sng">
                <a:solidFill>
                  <a:schemeClr val="hlink"/>
                </a:solidFill>
                <a:hlinkClick r:id="rId4"/>
              </a:rPr>
              <a:t>Iστοσελίδα </a:t>
            </a:r>
            <a:r>
              <a:rPr lang="en-US" sz="2400"/>
              <a:t>δράσης</a:t>
            </a:r>
            <a:endParaRPr sz="2400"/>
          </a:p>
          <a:p>
            <a:pPr indent="-381000" lvl="0" marL="457200" marR="0" rtl="0" algn="l">
              <a:lnSpc>
                <a:spcPct val="100000"/>
              </a:lnSpc>
              <a:spcBef>
                <a:spcPts val="0"/>
              </a:spcBef>
              <a:spcAft>
                <a:spcPts val="0"/>
              </a:spcAft>
              <a:buSzPts val="2400"/>
              <a:buChar char="●"/>
            </a:pPr>
            <a:r>
              <a:rPr lang="en-US" sz="2400"/>
              <a:t>Ανάδειξη ρόλου εθελοντών μέσω ιστοριών</a:t>
            </a:r>
            <a:endParaRPr sz="2400"/>
          </a:p>
          <a:p>
            <a:pPr indent="-381000" lvl="0" marL="457200" marR="0" rtl="0" algn="l">
              <a:lnSpc>
                <a:spcPct val="100000"/>
              </a:lnSpc>
              <a:spcBef>
                <a:spcPts val="0"/>
              </a:spcBef>
              <a:spcAft>
                <a:spcPts val="0"/>
              </a:spcAft>
              <a:buSzPts val="2400"/>
              <a:buChar char="●"/>
            </a:pPr>
            <a:r>
              <a:rPr lang="en-US" sz="2400"/>
              <a:t>2 συνεντεύξεις στο Ράδιο Πάντειον για παρουσίαση της δράσης</a:t>
            </a:r>
            <a:endParaRPr sz="2400"/>
          </a:p>
          <a:p>
            <a:pPr indent="-381000" lvl="0" marL="457200" marR="0" rtl="0" algn="l">
              <a:lnSpc>
                <a:spcPct val="100000"/>
              </a:lnSpc>
              <a:spcBef>
                <a:spcPts val="0"/>
              </a:spcBef>
              <a:spcAft>
                <a:spcPts val="0"/>
              </a:spcAft>
              <a:buSzPts val="2400"/>
              <a:buChar char="●"/>
            </a:pPr>
            <a:r>
              <a:rPr lang="en-US" sz="2400"/>
              <a:t>180 εγγραφές για το 2ο εργαστήριο και την ηχογράφηση βιβλίων</a:t>
            </a:r>
            <a:endParaRPr sz="2400"/>
          </a:p>
          <a:p>
            <a:pPr indent="-381000" lvl="0" marL="457200" marR="0" rtl="0" algn="l">
              <a:lnSpc>
                <a:spcPct val="100000"/>
              </a:lnSpc>
              <a:spcBef>
                <a:spcPts val="0"/>
              </a:spcBef>
              <a:spcAft>
                <a:spcPts val="0"/>
              </a:spcAft>
              <a:buSzPts val="2400"/>
              <a:buChar char="●"/>
            </a:pPr>
            <a:r>
              <a:rPr lang="en-US" sz="2400"/>
              <a:t>3 νέα βιβλία προς ηχογράφηση:</a:t>
            </a:r>
            <a:endParaRPr sz="2400"/>
          </a:p>
          <a:p>
            <a:pPr indent="0" lvl="0" marL="457200" marR="0" rtl="0" algn="l">
              <a:lnSpc>
                <a:spcPct val="100000"/>
              </a:lnSpc>
              <a:spcBef>
                <a:spcPts val="0"/>
              </a:spcBef>
              <a:spcAft>
                <a:spcPts val="0"/>
              </a:spcAft>
              <a:buSzPts val="1800"/>
              <a:buChar char="➔"/>
            </a:pPr>
            <a:r>
              <a:rPr lang="en-US" sz="1800"/>
              <a:t>Σύγχρονες συζητήσεις για την ιστορία και την ιστοριογραφία,</a:t>
            </a:r>
            <a:endParaRPr sz="1800"/>
          </a:p>
          <a:p>
            <a:pPr indent="0" lvl="0" marL="914400" marR="0" rtl="0" algn="l">
              <a:lnSpc>
                <a:spcPct val="100000"/>
              </a:lnSpc>
              <a:spcBef>
                <a:spcPts val="600"/>
              </a:spcBef>
              <a:spcAft>
                <a:spcPts val="0"/>
              </a:spcAft>
              <a:buNone/>
            </a:pPr>
            <a:r>
              <a:rPr lang="en-US" sz="1800"/>
              <a:t>Ελληνική Ένωση Ιστορικών (2026)</a:t>
            </a:r>
            <a:endParaRPr sz="1800"/>
          </a:p>
          <a:p>
            <a:pPr indent="0" lvl="0" marL="457200" marR="0" rtl="0" algn="l">
              <a:lnSpc>
                <a:spcPct val="100000"/>
              </a:lnSpc>
              <a:spcBef>
                <a:spcPts val="600"/>
              </a:spcBef>
              <a:spcAft>
                <a:spcPts val="0"/>
              </a:spcAft>
              <a:buSzPts val="1800"/>
              <a:buChar char="➔"/>
            </a:pPr>
            <a:r>
              <a:rPr lang="en-US" sz="1800"/>
              <a:t>Πόλεμος και Ειρήνη, Κουκουζέλης (2024)</a:t>
            </a:r>
            <a:endParaRPr sz="1800"/>
          </a:p>
          <a:p>
            <a:pPr indent="0" lvl="0" marL="457200" marR="0" rtl="0" algn="l">
              <a:lnSpc>
                <a:spcPct val="100000"/>
              </a:lnSpc>
              <a:spcBef>
                <a:spcPts val="0"/>
              </a:spcBef>
              <a:spcAft>
                <a:spcPts val="0"/>
              </a:spcAft>
              <a:buSzPts val="1800"/>
              <a:buChar char="➔"/>
            </a:pPr>
            <a:r>
              <a:rPr lang="en-US" sz="1800"/>
              <a:t>Απολογία Σωκράτους, Πλάτωνας (1923)</a:t>
            </a:r>
            <a:endParaRPr sz="1800"/>
          </a:p>
          <a:p>
            <a:pPr indent="0" lvl="0" marL="0" marR="0" rtl="0" algn="l">
              <a:lnSpc>
                <a:spcPct val="100000"/>
              </a:lnSpc>
              <a:spcBef>
                <a:spcPts val="600"/>
              </a:spcBef>
              <a:spcAft>
                <a:spcPts val="0"/>
              </a:spcAft>
              <a:buNone/>
            </a:pPr>
            <a:r>
              <a:t/>
            </a:r>
            <a:endParaRPr sz="2000"/>
          </a:p>
          <a:p>
            <a:pPr indent="0" lvl="0" marL="0" marR="0" rtl="0" algn="l">
              <a:lnSpc>
                <a:spcPct val="100000"/>
              </a:lnSpc>
              <a:spcBef>
                <a:spcPts val="600"/>
              </a:spcBef>
              <a:spcAft>
                <a:spcPts val="0"/>
              </a:spcAft>
              <a:buNone/>
            </a:pPr>
            <a:r>
              <a:t/>
            </a:r>
            <a:endParaRPr sz="1800"/>
          </a:p>
          <a:p>
            <a:pPr indent="0" lvl="0" marL="609600" marR="0" rtl="0" algn="l">
              <a:lnSpc>
                <a:spcPct val="100000"/>
              </a:lnSpc>
              <a:spcBef>
                <a:spcPts val="600"/>
              </a:spcBef>
              <a:spcAft>
                <a:spcPts val="600"/>
              </a:spcAft>
              <a:buNone/>
            </a:pPr>
            <a:r>
              <a:t/>
            </a:r>
            <a:endParaRPr sz="1800">
              <a:solidFill>
                <a:srgbClr val="033568"/>
              </a:solidFill>
            </a:endParaRPr>
          </a:p>
        </p:txBody>
      </p:sp>
      <p:pic>
        <p:nvPicPr>
          <p:cNvPr id="177" name="Google Shape;177;p11"/>
          <p:cNvPicPr preferRelativeResize="0"/>
          <p:nvPr/>
        </p:nvPicPr>
        <p:blipFill>
          <a:blip r:embed="rId5">
            <a:alphaModFix/>
          </a:blip>
          <a:stretch>
            <a:fillRect/>
          </a:stretch>
        </p:blipFill>
        <p:spPr>
          <a:xfrm>
            <a:off x="5718350" y="1944000"/>
            <a:ext cx="6300174" cy="1530650"/>
          </a:xfrm>
          <a:prstGeom prst="rect">
            <a:avLst/>
          </a:prstGeom>
          <a:noFill/>
          <a:ln>
            <a:noFill/>
          </a:ln>
        </p:spPr>
      </p:pic>
      <p:pic>
        <p:nvPicPr>
          <p:cNvPr id="178" name="Google Shape;178;p11"/>
          <p:cNvPicPr preferRelativeResize="0"/>
          <p:nvPr/>
        </p:nvPicPr>
        <p:blipFill>
          <a:blip r:embed="rId6">
            <a:alphaModFix/>
          </a:blip>
          <a:stretch>
            <a:fillRect/>
          </a:stretch>
        </p:blipFill>
        <p:spPr>
          <a:xfrm>
            <a:off x="7671200" y="4734550"/>
            <a:ext cx="4520800" cy="166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12"/>
          <p:cNvSpPr/>
          <p:nvPr/>
        </p:nvSpPr>
        <p:spPr>
          <a:xfrm>
            <a:off x="0" y="-604498"/>
            <a:ext cx="12192000" cy="6858000"/>
          </a:xfrm>
          <a:prstGeom prst="rect">
            <a:avLst/>
          </a:prstGeom>
          <a:noFill/>
          <a:ln>
            <a:noFill/>
          </a:ln>
        </p:spPr>
        <p:txBody>
          <a:bodyPr anchorCtr="0" anchor="t" bIns="45700" lIns="91425" spcFirstLastPara="1" rIns="91425" wrap="square" tIns="45700">
            <a:noAutofit/>
          </a:bodyPr>
          <a:lstStyle/>
          <a:p>
            <a:pPr indent="0" lvl="0" marL="609600" marR="0" rtl="0" algn="l">
              <a:lnSpc>
                <a:spcPct val="100000"/>
              </a:lnSpc>
              <a:spcBef>
                <a:spcPts val="0"/>
              </a:spcBef>
              <a:spcAft>
                <a:spcPts val="1300"/>
              </a:spcAft>
              <a:buNone/>
            </a:pPr>
            <a:r>
              <a:t/>
            </a:r>
            <a:endParaRPr sz="2500">
              <a:solidFill>
                <a:srgbClr val="033568"/>
              </a:solidFill>
            </a:endParaRPr>
          </a:p>
        </p:txBody>
      </p:sp>
      <p:sp>
        <p:nvSpPr>
          <p:cNvPr id="184" name="Google Shape;184;p12"/>
          <p:cNvSpPr txBox="1"/>
          <p:nvPr/>
        </p:nvSpPr>
        <p:spPr>
          <a:xfrm>
            <a:off x="751375" y="-45150"/>
            <a:ext cx="8951100" cy="8349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600"/>
              </a:spcAft>
              <a:buNone/>
            </a:pPr>
            <a:r>
              <a:rPr b="1" lang="en-US" sz="2800">
                <a:solidFill>
                  <a:srgbClr val="033568"/>
                </a:solidFill>
              </a:rPr>
              <a:t>Φάσεις υλοποίησης της δράσης (3)</a:t>
            </a:r>
            <a:endParaRPr sz="2800"/>
          </a:p>
        </p:txBody>
      </p:sp>
      <p:sp>
        <p:nvSpPr>
          <p:cNvPr id="185" name="Google Shape;185;p12"/>
          <p:cNvSpPr/>
          <p:nvPr/>
        </p:nvSpPr>
        <p:spPr>
          <a:xfrm flipH="1" rot="10800000">
            <a:off x="0" y="6400672"/>
            <a:ext cx="12192000" cy="456900"/>
          </a:xfrm>
          <a:prstGeom prst="rect">
            <a:avLst/>
          </a:prstGeom>
          <a:gradFill>
            <a:gsLst>
              <a:gs pos="0">
                <a:schemeClr val="accent1"/>
              </a:gs>
              <a:gs pos="78000">
                <a:srgbClr val="000000"/>
              </a:gs>
              <a:gs pos="100000">
                <a:srgbClr val="000000"/>
              </a:gs>
            </a:gsLst>
            <a:lin ang="239989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 name="Google Shape;186;p12"/>
          <p:cNvSpPr/>
          <p:nvPr/>
        </p:nvSpPr>
        <p:spPr>
          <a:xfrm flipH="1">
            <a:off x="4039898" y="6400799"/>
            <a:ext cx="8153400" cy="456900"/>
          </a:xfrm>
          <a:prstGeom prst="rect">
            <a:avLst/>
          </a:prstGeom>
          <a:gradFill>
            <a:gsLst>
              <a:gs pos="0">
                <a:srgbClr val="000000">
                  <a:alpha val="62745"/>
                </a:srgbClr>
              </a:gs>
              <a:gs pos="100000">
                <a:srgbClr val="1E73AC"/>
              </a:gs>
            </a:gsLst>
            <a:lin ang="1380014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7" name="Google Shape;187;p12"/>
          <p:cNvSpPr/>
          <p:nvPr/>
        </p:nvSpPr>
        <p:spPr>
          <a:xfrm>
            <a:off x="11143108" y="-45145"/>
            <a:ext cx="1050203" cy="1129965"/>
          </a:xfrm>
          <a:custGeom>
            <a:rect b="b" l="l" r="r" t="t"/>
            <a:pathLst>
              <a:path extrusionOk="0" h="1692832" w="1573338">
                <a:moveTo>
                  <a:pt x="0" y="0"/>
                </a:moveTo>
                <a:lnTo>
                  <a:pt x="1573338" y="0"/>
                </a:lnTo>
                <a:lnTo>
                  <a:pt x="1573338" y="1692832"/>
                </a:lnTo>
                <a:lnTo>
                  <a:pt x="0" y="1692832"/>
                </a:lnTo>
                <a:lnTo>
                  <a:pt x="0" y="0"/>
                </a:lnTo>
                <a:close/>
              </a:path>
            </a:pathLst>
          </a:custGeom>
          <a:blipFill rotWithShape="1">
            <a:blip r:embed="rId3">
              <a:alphaModFix/>
            </a:blip>
            <a:stretch>
              <a:fillRect b="0" l="0" r="0" t="0"/>
            </a:stretch>
          </a:blipFill>
          <a:ln>
            <a:noFill/>
          </a:ln>
        </p:spPr>
        <p:txBody>
          <a:bodyPr anchorCtr="0" anchor="t" bIns="30475" lIns="60975" spcFirstLastPara="1" rIns="60975"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88" name="Google Shape;188;p12"/>
          <p:cNvSpPr txBox="1"/>
          <p:nvPr/>
        </p:nvSpPr>
        <p:spPr>
          <a:xfrm>
            <a:off x="297800" y="874500"/>
            <a:ext cx="11299500" cy="566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2400"/>
              <a:t>-</a:t>
            </a:r>
            <a:r>
              <a:rPr b="1" lang="en-US" sz="2400"/>
              <a:t>Φάση 4</a:t>
            </a:r>
            <a:r>
              <a:rPr lang="en-US" sz="2400"/>
              <a:t>: Συν-σχεδιασμός βιωσιμότητας της δράσης (</a:t>
            </a:r>
            <a:r>
              <a:rPr lang="en-US" sz="2400">
                <a:solidFill>
                  <a:schemeClr val="dk1"/>
                </a:solidFill>
              </a:rPr>
              <a:t>Μάιος</a:t>
            </a:r>
            <a:r>
              <a:rPr lang="en-US" sz="2400">
                <a:solidFill>
                  <a:schemeClr val="dk1"/>
                </a:solidFill>
              </a:rPr>
              <a:t>)</a:t>
            </a:r>
            <a:endParaRPr sz="2400">
              <a:solidFill>
                <a:schemeClr val="dk1"/>
              </a:solidFill>
            </a:endParaRPr>
          </a:p>
          <a:p>
            <a:pPr indent="-381000" lvl="0" marL="457200" marR="0" rtl="0" algn="l">
              <a:lnSpc>
                <a:spcPct val="100000"/>
              </a:lnSpc>
              <a:spcBef>
                <a:spcPts val="600"/>
              </a:spcBef>
              <a:spcAft>
                <a:spcPts val="0"/>
              </a:spcAft>
              <a:buClr>
                <a:schemeClr val="dk1"/>
              </a:buClr>
              <a:buSzPts val="2400"/>
              <a:buChar char="●"/>
            </a:pPr>
            <a:r>
              <a:rPr lang="en-US" sz="2400">
                <a:solidFill>
                  <a:schemeClr val="dk1"/>
                </a:solidFill>
              </a:rPr>
              <a:t>Σημερινό εργαστήριο (7/5): παρακολούθηση της εξέλιξης της δράσης &amp; ομαδική εργασία για σχεδιασμό βιωσιμότητας της δράσης </a:t>
            </a:r>
            <a:endParaRPr sz="2400">
              <a:solidFill>
                <a:schemeClr val="dk1"/>
              </a:solidFill>
            </a:endParaRPr>
          </a:p>
          <a:p>
            <a:pPr indent="0" lvl="0" marL="0" marR="0" rtl="0" algn="ctr">
              <a:lnSpc>
                <a:spcPct val="100000"/>
              </a:lnSpc>
              <a:spcBef>
                <a:spcPts val="600"/>
              </a:spcBef>
              <a:spcAft>
                <a:spcPts val="0"/>
              </a:spcAft>
              <a:buNone/>
            </a:pPr>
            <a:r>
              <a:rPr lang="en-US" sz="2400">
                <a:solidFill>
                  <a:schemeClr val="dk1"/>
                </a:solidFill>
              </a:rPr>
              <a:t>&amp;</a:t>
            </a:r>
            <a:endParaRPr sz="2400">
              <a:solidFill>
                <a:schemeClr val="dk1"/>
              </a:solidFill>
            </a:endParaRPr>
          </a:p>
          <a:p>
            <a:pPr indent="-381000" lvl="0" marL="457200" marR="0" rtl="0" algn="l">
              <a:lnSpc>
                <a:spcPct val="100000"/>
              </a:lnSpc>
              <a:spcBef>
                <a:spcPts val="600"/>
              </a:spcBef>
              <a:spcAft>
                <a:spcPts val="0"/>
              </a:spcAft>
              <a:buClr>
                <a:schemeClr val="dk1"/>
              </a:buClr>
              <a:buSzPts val="2400"/>
              <a:buChar char="●"/>
            </a:pPr>
            <a:r>
              <a:rPr lang="en-US" sz="2400">
                <a:solidFill>
                  <a:schemeClr val="dk1"/>
                </a:solidFill>
              </a:rPr>
              <a:t>Διαδικτυακό εργαστήριο στις 19/5 (14:00) με βιβλιοθήκες που ενδιαφέρονται να υλοποιήσουν αντίστοιχη δράση στην πράξη</a:t>
            </a:r>
            <a:endParaRPr sz="2400">
              <a:solidFill>
                <a:schemeClr val="dk1"/>
              </a:solidFill>
            </a:endParaRPr>
          </a:p>
          <a:p>
            <a:pPr indent="0" lvl="0" marL="0" marR="0" rtl="0" algn="l">
              <a:lnSpc>
                <a:spcPct val="100000"/>
              </a:lnSpc>
              <a:spcBef>
                <a:spcPts val="600"/>
              </a:spcBef>
              <a:spcAft>
                <a:spcPts val="0"/>
              </a:spcAft>
              <a:buNone/>
            </a:pPr>
            <a:r>
              <a:rPr lang="en-US" sz="2400">
                <a:solidFill>
                  <a:schemeClr val="dk1"/>
                </a:solidFill>
              </a:rPr>
              <a:t>-</a:t>
            </a:r>
            <a:r>
              <a:rPr b="1" lang="en-US" sz="2400">
                <a:solidFill>
                  <a:schemeClr val="dk1"/>
                </a:solidFill>
              </a:rPr>
              <a:t>Φάση 5:</a:t>
            </a:r>
            <a:r>
              <a:rPr lang="en-US" sz="2400">
                <a:solidFill>
                  <a:schemeClr val="dk1"/>
                </a:solidFill>
              </a:rPr>
              <a:t> Παρουσίαση μεθοδολογίας και υιοθέτηση από άλλες βιβλιοθήκες</a:t>
            </a:r>
            <a:endParaRPr sz="2400">
              <a:solidFill>
                <a:schemeClr val="dk1"/>
              </a:solidFill>
            </a:endParaRPr>
          </a:p>
          <a:p>
            <a:pPr indent="-381000" lvl="0" marL="457200" marR="0" rtl="0" algn="l">
              <a:lnSpc>
                <a:spcPct val="100000"/>
              </a:lnSpc>
              <a:spcBef>
                <a:spcPts val="600"/>
              </a:spcBef>
              <a:spcAft>
                <a:spcPts val="0"/>
              </a:spcAft>
              <a:buClr>
                <a:schemeClr val="dk1"/>
              </a:buClr>
              <a:buSzPts val="2400"/>
              <a:buChar char="●"/>
            </a:pPr>
            <a:r>
              <a:rPr lang="en-US" sz="2400">
                <a:solidFill>
                  <a:schemeClr val="dk1"/>
                </a:solidFill>
              </a:rPr>
              <a:t>Δημόσια εκδήλωση για παρουσίαση του πλάνου βιωσιμότητας και της πρακτικής εφαρμογής που θα έχουν σχεδιάσει οι βιβλιοθήκες που συμμετείχαν στο προηγούμενο εργαστήριο (9/6 στις 12:00)</a:t>
            </a:r>
            <a:endParaRPr sz="2400">
              <a:solidFill>
                <a:schemeClr val="dk1"/>
              </a:solidFill>
            </a:endParaRPr>
          </a:p>
          <a:p>
            <a:pPr indent="0" lvl="0" marL="457200" marR="0" rtl="0" algn="l">
              <a:lnSpc>
                <a:spcPct val="100000"/>
              </a:lnSpc>
              <a:spcBef>
                <a:spcPts val="600"/>
              </a:spcBef>
              <a:spcAft>
                <a:spcPts val="0"/>
              </a:spcAft>
              <a:buNone/>
            </a:pPr>
            <a:r>
              <a:rPr lang="en-US" sz="2400">
                <a:solidFill>
                  <a:schemeClr val="dk1"/>
                </a:solidFill>
              </a:rPr>
              <a:t> </a:t>
            </a:r>
            <a:endParaRPr sz="2400">
              <a:solidFill>
                <a:schemeClr val="dk1"/>
              </a:solidFill>
            </a:endParaRPr>
          </a:p>
          <a:p>
            <a:pPr indent="0" lvl="0" marL="0" marR="0" rtl="0" algn="l">
              <a:lnSpc>
                <a:spcPct val="100000"/>
              </a:lnSpc>
              <a:spcBef>
                <a:spcPts val="600"/>
              </a:spcBef>
              <a:spcAft>
                <a:spcPts val="600"/>
              </a:spcAft>
              <a:buNone/>
            </a:pPr>
            <a:r>
              <a:t/>
            </a:r>
            <a:endParaRPr sz="1800">
              <a:solidFill>
                <a:srgbClr val="033568"/>
              </a:solidFill>
            </a:endParaRPr>
          </a:p>
        </p:txBody>
      </p:sp>
      <p:pic>
        <p:nvPicPr>
          <p:cNvPr id="189" name="Google Shape;189;p12"/>
          <p:cNvPicPr preferRelativeResize="0"/>
          <p:nvPr/>
        </p:nvPicPr>
        <p:blipFill>
          <a:blip r:embed="rId4">
            <a:alphaModFix/>
          </a:blip>
          <a:stretch>
            <a:fillRect/>
          </a:stretch>
        </p:blipFill>
        <p:spPr>
          <a:xfrm>
            <a:off x="7114125" y="4714350"/>
            <a:ext cx="4222600" cy="1539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14">
      <a:dk1>
        <a:srgbClr val="000000"/>
      </a:dk1>
      <a:lt1>
        <a:srgbClr val="FFFFFF"/>
      </a:lt1>
      <a:dk2>
        <a:srgbClr val="44546A"/>
      </a:dk2>
      <a:lt2>
        <a:srgbClr val="E7E6E6"/>
      </a:lt2>
      <a:accent1>
        <a:srgbClr val="3498D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